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69" r:id="rId3"/>
    <p:sldId id="373" r:id="rId4"/>
    <p:sldId id="376" r:id="rId5"/>
    <p:sldId id="377" r:id="rId6"/>
    <p:sldId id="378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5FF"/>
    <a:srgbClr val="FF75FF"/>
    <a:srgbClr val="D6BE8E"/>
    <a:srgbClr val="B1317A"/>
    <a:srgbClr val="F000A0"/>
    <a:srgbClr val="DFB641"/>
    <a:srgbClr val="853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17.2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1924 30,'-1'3,"0"0,0-1,0 1,0 0,0 0,-1-1,0 1,1-1,-1 0,0 1,0-1,0 0,0 0,0 0,-4 2,3-1,-1 0,0-1,1 1,-1-1,0 0,-1 0,1 0,0 0,-6 1,9-3,1-1,-1 1,0-1,0 1,1 0,-1-1,0 0,1 1,-1-1,1 1,-1-1,1 0,-1 1,1-1,-1 0,1 1,0-1,-1 0,1 0,0 0,-1 1,1-1,0-2,-8-29,4 14,3 17,1-1,-1 1,0-1,1 1,-1-1,0 1,0-1,0 1,0 0,-1-1,1 1,0 0,0 0,-1 0,1 0,-1 0,1 0,-1 0,1 1,-1-1,1 0,-1 1,0 0,1-1,-1 1,0 0,1 0,-1-1,-3 2,2-1,-1 0,1 1,0 0,0 0,-1 0,1 0,0 0,0 1,0-1,0 1,1 0,-1 0,-4 4,-3 4,1 2,1-1,0 1,0 0,-9 23,-16 24,27-48,0-1,2 1,-1 0,1 1,1-1,0 1,1-1,0 1,1 0,0 0,1 0,1 17,-3 39,1-56,-1-1,0 1,-1-1,0 0,-1 0,0 0,-1 0,0-1,0 1,-1-1,-1-1,-11 14,6-12,0 0,1 1,0 0,1 1,0 0,1 1,0 0,1 0,1 1,0 0,-8 31,-14 116,15-115,-2 9,-17 97,31-143,0 1,-1-1,-1 0,0 0,-10 19,9-21,1 0,0 0,1 1,0-1,0 1,1 0,0 0,0 0,0 12,1-11,0 0,0 0,-1-1,-1 1,1-1,-5 10,-9 37,11-36,0 0,-1-1,-1 1,-1-1,-19 33,16-33,-4 12,8-16,0-1,0 0,-2 0,0 0,0-1,-16 15,-94 91,116-117,0 0,1 1,-1-1,1 0,0 1,0-1,0 1,0 0,0 0,0 0,-2 5,4-6,0-1,1 1,-1-1,0 1,1-1,-1 1,1-1,-1 1,1-1,0 0,0 1,-1-1,1 0,0 0,0 0,0 1,0-1,1 0,-1 0,0-1,0 1,0 0,1 0,-1 0,1-1,-1 1,0-1,1 1,1-1,-1 1,0 0,-1 1,1-1,-1 0,1 0,-1 1,1-1,-1 1,0-1,0 1,0-1,0 1,0 0,0 0,0-1,-1 1,1 0,-1 0,1 0,-1 0,0 0,1 0,-1 0,0 0,0 0,0 0,-1 0,1-1,0 1,-1 0,0 0,1 0,-2 3,0-1,1 0,-1 0,0 0,0 0,0 0,-1 0,0-1,1 1,-1-1,0 1,-1-1,1 0,-7 4,-36 26,39-27,0 0,0-1,-1 0,0 0,-9 4,-2-2,0-2,0 1,0-2,-35 3,34-6,0 2,-31 7,-24 3,-97 0,170-13,-1 0,1 1,-1-1,1 1,-1 0,1 0,-1 0,1 0,0 0,0 1,0-1,0 1,0-1,0 1,0 0,0-1,0 1,-2 4,-28 48,15-23,10-19,0 0,2 1,-1-1,2 1,0 0,0 1,1-1,1 0,-2 25,0-3,-16 54,13-61,-21 85,2-33,24-75,1 1,-1-1,-1 0,1 0,-1 0,1 0,-1 0,-1 0,1-1,-1 0,0 1,0-1,0 0,0-1,-1 1,1-1,-1 0,-10 4,-19 17,34-24,-4 2,0 1,0 0,0 0,1 0,0 1,-1 0,1-1,-3 6,6-9,0 1,0 0,-1-1,1 1,0 0,0-1,0 1,0 0,0 0,0-1,0 1,0 0,0-1,0 1,1 0,-1 0,0-1,0 1,1 0,-1-1,1 2,20 15,-14-13,-1 1,0 0,0 0,0 1,5 6,27 24,-29-30,-1 2,1-1,-2 1,1 0,-1 0,0 1,6 12,-6-11,-1-1,1 0,0 0,1 0,0-1,12 10,34 0,37 24,-72-35,0-1,1-1,-1 0,1-2,1 0,-1-1,0-1,26-2,-43 1,-2 0,1 0,-1 1,0-1,0 1,0-1,0 1,0 0,0-1,0 1,0 0,0 0,0 0,0 0,0-1,0 1,-1 1,1-1,0 0,-1 0,1 0,-1 0,1 0,-1 0,0 1,1-1,-1 0,0 0,0 1,0-1,0 0,0 0,0 2,-1 57,0-40,1 331,0-346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0.422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1,'99'13,"-28"1,-60-11,-1 0,1 0,-1-1,1 0,0-1,0 0,0-1,0 0,-1-1,1 0,14-4,6-11,-28 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1.40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26,'97'-11,"-28"2,-48 4,-16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2.930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39,'60'-19,"-14"13,23-6,-65 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4.45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160 99,'-50'-7,"45"5,0 1,0 0,1 0,-1 0,0 0,0 1,0 0,0 0,0 0,0 1,0-1,1 1,-1 0,0 1,0-1,1 1,-1 0,1 0,-8 5,11-7,1-1,-1 0,1 1,-1-1,1 1,-1-1,1 0,0 1,-1-1,1 0,0 0,-1 1,1-1,0 0,0 0,0 1,0-1,0 0,0 0,0 0,0 1,0-1,0 0,0 0,0 1,0-1,1 0,0-1,2-30,0-12,-3 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5.389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30 0,'3'56,"-1"-44,-1 1,-1-1,0 0,0 1,-1-1,-1 0,0 0,-8 24,-8 5,15-38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7.47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0 484,'13'-120,"-12"110,0-1,1 1,0 0,5-17,-3 18,-2 0,1-1,-2 1,1-1,-1-14,-8-3,7 26,-1 0,1 0,-1 0,1-1,-1 1,1 0,-1 0,1 0,0 0,0-1,0 1,0 0,0 0,0 0,0-1,0 1,0 0,0 0,1 0,-1-1,0 1,1 0,-1 0,1 0,0 0,-1 0,1 0,0 0,-1 0,1 0,0 0,0 1,0-1,0 0,0 0,0 1,0-1,0 0,0 1,0-1,0 1,2-1,1-2,1-1,-1 0,0 0,-1 0,1 0,-1-1,0 1,0-1,0 0,-1 0,1 0,-1 0,0-1,-1 1,0-1,2-5,17-45,-16 47,-2 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9.65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355 207,'-6'-1,"1"-1,-1 0,1-1,-1 1,1-1,0 0,0 0,0-1,0 1,1-1,-1 0,-6-8,-21-16,19 19,11 8,0-1,0 0,0 1,0-1,-1 1,1 0,0 0,-1 0,1 0,-1 0,0 1,1-1,-1 1,1-1,-1 1,0 0,1 0,-1 0,0 0,1 1,-1-1,0 1,-3 1,-5 1,0 0,1-1,0 1,-20 0,27-3,0 0,0 0,0-1,0 1,0-1,0 1,1-1,-1 0,0 0,0 0,1-1,-1 1,1-1,-1 1,1-1,0 0,-1 0,-1-2,2 1,-2 0,0-1,0 0,1 0,0 0,-1 0,1-1,1 1,-1-1,1 1,0-1,0 0,0 0,1 0,-1 0,1-1,0-7,-1 2,0 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0.79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1,'0'32,"-1"-12,1 0,1 1,1-1,7 35,-1-10,-7-40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2.263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33,'1'3,"-1"-1,1 1,0 0,-1-1,1 1,0-1,0 1,1-1,-1 1,0-1,1 0,0 1,-1-1,1 0,0 0,0-1,0 1,0 0,1-1,-1 1,3 1,56 24,-53-24,0-1,0 0,0 0,0-1,16 1,-23-3,0 1,-1-1,1 0,0 0,-1 1,1-1,-1 0,1 0,-1 0,0 0,1 1,-1-1,0 0,1 0,-1 0,0 0,0 0,0 0,0 0,0 0,0 0,-1-1,0-31,1 24,4-44,-3 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4.483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66,'4'0,"0"1,-1 0,1 0,0 0,-1 0,1 1,-1-1,6 4,26 9,-18-10,-1 0,1 2,-1 0,20 11,-19-8,14 4,-30-13,0-1,0 1,-1 0,1-1,0 1,0 0,0-1,-1 1,1-1,0 1,0-1,-1 0,1 1,-1-1,1 1,0-1,-1 0,1 0,-1 1,1-1,-1 0,0 0,1 0,-1 0,0 0,0 1,0-1,1 0,-1 0,0 0,0 0,0 0,0 0,-1 0,1 0,0 1,0-8,1 1,-1 0,1 0,1-1,-1 1,1 0,0 1,1-1,0 0,0 1,6-10,2-13,-10 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29.5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0,'14'93,"-12"-65,1 1,1-2,13 46,-9-39,42 121,-40-110,-7-29,0 0,1 0,1-1,0 1,13 23,-10-25,-1 0,0 0,-1 0,-1 0,7 30,-14-42,1-1,-1 1,1-1,-1 0,0 1,1-1,-1 0,0 0,0 0,0 0,0 0,0-1,0 1,0-1,0 1,0-1,-1 0,-3 0,-20 8,14-1,1 2,-1 0,1 0,1 1,0 0,0 1,-15 21,-18 9,31-32,9-6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6.029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0,'3'5,"-1"0,1-1,-1 1,0 0,0 0,-1 1,1-1,0 9,8 19,-8-28,0-1,0 1,-1 0,0-1,0 1,0 0,-1 0,1 0,-1 0,-1 0,1 0,-2 9,0-8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7.854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1,'4'4,"0"0,-1 0,1 1,-1 0,-1-1,1 1,0 0,-1 0,2 8,15 31,-7-19,-10-21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8.520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0,'1'0,"2"0,0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6.662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586 9,'36'-3,"-36"3,0 0,0 0,0 0,0 0,0 0,0 0,0-1,0 1,0 0,0 0,0 0,0 0,0 0,-1 0,1 0,0 0,0 0,0 0,0 0,0 0,0 0,0 0,0 0,0-1,1 1,-1 0,0 0,0 0,0 0,0 0,0 0,0 0,0 0,0 0,0 0,0 0,0 0,0 0,0 0,0 0,0 0,-21-1,-21 0,28 0,-1 0,1 2,-1 0,-21 4,35-5,-25 7,-1-2,0 0,-42 0,45-4,1 2,-35 6,35-4,-1-1,-36 1,31-3,21-1,0-1,1 1,-1-1,0 0,0-1,1 0,-13-2,22 1,0 0,1 0,-1 0,0 0,1 1,-1-1,1 1,-1 0,1 0,0 0,0 0,4-1,47 3,-49-1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8.121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46 0,'-1'0,"-2"0,-1 0,-1 0,-1 0,-1 0,0 0,1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8.917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18 1,'-1'0,"-1"0,-2 0,-2 0,2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29.876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100 0,'-1'1,"0"0,0 0,0 0,-1 0,1 0,0 0,0-1,-1 1,1 0,0-1,-1 1,1-1,0 0,-1 1,1-1,-1 0,1 0,-3 0,-29 3,31-2,12 2,20 6,-29-9,-1 0,0 0,1 0,-1 0,1 1,-1-1,1 0,-1 0,0 0,1 0,-1 0,1 1,-1-1,0 0,1 0,-1 1,0-1,1 0,-1 0,0 1,1-1,-1 0,0 1,0-1,1 1,-1-1,0 0,0 1,0-1,1 1,-1-1,0 0,0 1,0-1,0 1,0-1,0 1,0-1,0 0,0 1,0-1,0 1,0-1,-1 1,0 0,-1 0,0 0,0 0,1 0,-1 0,0 0,0-1,0 1,0-1,0 1,0-1,1 0,-1 0,0 0,0 0,0 0,0 0,0-1,0 1,0-1,0 1,0-1,-2-1,1 1,-1 0,1 0,0-1,1 1,-1-1,0 1,0-1,1 0,-1 0,1-1,0 1,-1 0,-2-5,24 4,-14 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34.542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152 44,'-54'9,"48"-7,-1 0,0-1,0 0,0 0,0 0,0-1,0 0,0 0,0-1,0 0,-7-2,13 3,1 0,0 0,0 0,-1 0,1 0,0 0,0 0,0-1,-1 1,1 0,0 0,0 0,0 0,-1 0,1-1,0 1,0 0,0 0,0 0,0-1,0 1,-1 0,1 0,0 0,0-1,0 1,0 0,0 0,0-1,0 1,0 0,0 0,0-1,0 1,0 0,0 0,0 0,0-1,0 1,0 0,1 0,-1-1,0 1,0 0,0 0,0 0,1-1,12-11,20-7,-33 19,6-3,0 1,1-1,-1 2,1-1,-1 1,12-1,-16 1,1 1,0 0,-1 0,1 0,-1 0,1 0,0 1,-1-1,1 1,-1 0,1 0,-1-1,0 2,1-1,-1 0,0 0,1 1,-1-1,3 4,-5-5,-1 1,1-1,-1 1,1-1,0 1,-1-1,1 1,-1-1,1 1,-1-1,1 0,-1 1,1-1,-1 0,0 0,1 1,-1-1,1 0,-1 0,0 0,1 0,-1 0,0 0,1 0,-1 0,1 0,-1 0,0 0,1 0,-1 0,-1-1,-30 2,30-1,-6-1,-1 2,1-1,0 1,0 0,0 1,1 0,-1 0,-14 7,68-7,-26-1,29-1,-46 0,-1-1,1 1,-1 0,1-1,-1 0,1 1,-1-1,1 0,-1 0,0-1,1 1,-1 0,0-1,3-2,-55 25,46-19,-1 1,1-1,-1 0,0 0,1-1,-1 1,0-1,0 0,0-1,0 1,0-1,-7 0,6 0,0 0,0 0,0 1,0 0,0 0,0 1,-6 2,18-5,1 0,0 1,-1 0,1 0,10 2,5-1,-15-1,-1 0,1-1,-1 0,1-1,10-3,-13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35.492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102 1,'-35'9,"32"-7,-1 0,0-1,0 1,0-1,0 0,0 0,-7 0,-13-4,20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6:26.804"/>
    </inkml:context>
    <inkml:brush xml:id="br0">
      <inkml:brushProperty name="width" value="0.025" units="cm"/>
      <inkml:brushProperty name="height" value="0.025" units="cm"/>
      <inkml:brushProperty name="color" value="#C1FFE7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0:19:18.05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3.71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197 627,'1'6,"0"-1,0 1,1 0,0-1,0 1,6 9,6 17,-22-39,-32-28,38 41,1 1,1-1,-1 0,1 1,0-1,2 8,0-3,-2-7,1 1,0-1,0 0,0 1,0-1,1 0,0 0,-1 1,2-2,2 6,16-54,-15 34,3-4,-6 37,-4-15,1-6,0 1,-1-1,1 1,0-1,0 1,0-1,0 1,0 0,0-1,0 1,0-1,1 1,-1-1,1 0,-1 1,1-1,-1 1,1-1,0 0,0 1,-1-1,1 0,2 2,2-19,-4 8,3 23,-1 0,1 5,-5-18,-4-9,5 6,0 1,0 0,0-1,0 1,0-1,-1 1,1 0,0-1,0 1,0-1,0 1,-1 0,1-1,0 1,0 0,0-1,-1 1,1 0,0-1,-1 1,1 0,0 0,-1-1,1 1,0 0,-1 0,1 0,-1-1,1 1,0 0,-1 0,1 0,-1 0,1 0,0 0,-1 0,1 0,-1 0,1 0,0 0,-1 0,1 0,-1 0,1 0,0 1,-1-1,1 0,-1 0,1 0,0 1,-1-1,1 0,0 0,-1 1,1-1,0 0,0 1,-1-1,-2 8,5-10,3 4,1 12,2 14,-8-23,1-1,0 1,0 0,0-1,0 1,1-1,-1 0,1 1,1-1,-1 0,6 7,-4-58,-5 12,-1-1,5 59,-2-10,-2-7,2 1,-1-1,1 1,0-1,0 1,1-1,4 12,-4-21,0 1,0-1,0 1,0-1,-1 0,1 0,-1 0,1 0,-1 0,0 0,0 0,0-4,2-1,6-9,-5 17,-4 29,0 11,6-24,-2-15,0-26,-2 0,1-14,-3 39,0 0,0 0,0 0,0 0,0 0,0 0,0 0,0 0,0 0,0 0,0 0,-1 0,1 0,0 0,0 0,0 0,0 0,0 0,0 0,0 0,0 0,0 0,0 0,0 0,0 0,0 0,0 0,0 0,-1 0,1 0,0 0,0-1,0 1,0 0,0 0,0 0,0 0,0 0,-4 23,2-13,1-1,-1 1,-1 0,0-1,0 1,-1-1,-7 15,10-23,1 0,0 0,-1 0,1 0,0 0,0 0,0 1,0-1,0 0,0 0,0 0,0 0,0 0,0 0,1 0,-1 0,0 1,1-1,-1 0,1 0,-1-1,1 1,0 0,-1 0,1 0,0 0,0 0,1 0,2 2,-18-20,6 8,0 1,-1 1,1 0,-19-12,24 17,0 1,0 0,0 0,0-1,0 2,0-1,0 0,0 1,0-1,0 1,-1 0,1 0,0 0,0 0,0 1,0-1,0 1,0 0,0 0,0 0,-5 3,0 0,0-1,0 0,0 0,0-1,-15 3,3-1,12-2,0 1,0 0,0 0,0 1,0 0,-12 9,18-12,0 0,0 0,0 1,0-1,0 1,0-1,1 1,-1 0,1-1,-1 1,1 0,0 0,0 0,-1 0,1 1,1-1,-1 0,0 0,0 1,1-1,0 0,-1 1,1-1,0 0,0 1,0-1,0 0,2 5,-2-6,1 1,0-1,0 0,0 0,0 0,0 0,0 0,0 0,0 0,0-1,0 1,0 0,0-1,1 1,-1 0,0-1,1 0,-1 1,0-1,1 0,1 1,39 1,-10-1,-23 1,0 0,0 0,0-2,1 1,-1-1,0 0,0-1,11-2,-85-2,53 5,-1-1,1 0,0-1,-18-5,53 14,0-2,1 0,-1-2,48 1,-7-1,-40-2,0 0,44-4,-38 2,-25 1,0 0,1 0,-1 0,0-1,1 0,8-2,-14 3,1 0,-1 0,1-1,-1 1,0 0,1-1,-1 1,1 0,-1-1,0 1,1 0,-1-1,0 1,1-1,-1 1,0-1,0 1,1 0,-1-1,0 1,0-1,0 1,0-1,0 0,0 1,0-2,-11-21,9 20,0-1,0 0,1 0,-1 0,1 0,0 0,0 0,0 0,0-5,-9-26,9 34,0-1,0 1,0 0,-1 0,1 0,0 0,0 0,-1 0,1 0,0 1,-1-1,1 0,-1 1,1-1,-1 1,1-1,-1 1,1 0,-1 0,1 0,-1 0,-2 0,2 0,0 0,0 0,0 0,0 0,0 0,0 0,0-1,1 1,-1-1,0 1,0-1,0 0,1 0,-1 0,0 0,1 0,-1 0,1 0,-1 0,1 0,-1-1,1 1,0-1,0 1,0-1,-2-2,2 0,0 0,0 0,1 0,-1-1,1 1,0 0,0 0,0 0,0 0,1 0,1-8,4-7,0-1,2 1,0 1,12-20,-16 29,0-1,-1 1,0 0,3-14,-4 14,0 0,1 0,0 0,7-15,-5 89,-6-50,0 0,-1 0,-1 0,0-1,-1 1,-8 20,14-68,-2 29,0 0,0 0,0-1,0 1,0 0,1-1,1-6,11-37,-30 121,6-49,2-6,1 1,1 0,0 0,-6 36,16-66,0 1,0-1,1 1,11-18,3-10,-28 92,-2-5,11-41,-1 0,0 0,0 0,-1 0,-5 11,7-23,1 1,-1-1,1 0,0 1,0-1,0 0,1 1,-1-1,3-6,2-2,-1 0,0 0,0-1,-1 1,-1-1,2-25,-7 44,1 0,-1 0,0-1,-1 1,1 0,-7 7,-6 11,7-8,2-4,0 0,1 0,-8 24,18-73,2-14,-3 38,0-1,-1 1,0-1,-1-22,-1 22,1-1,0 1,5-21,5 146,-9-77,-1-24,-1 0,1 1,-2-1,1 0,-1 0,-4 13,1-106,4-137,3 409,21-357,-11 85,-20 283,8-215,1 0,0 0,1 0,6-17,7-39,-15 57,-1 10,0 0,0 1,1-1,-1 1,1-1,0 0,0 1,0-1,0 1,3-6,-1 62,-10 76,7-148,1-1,1 0,1 0,1 1,0-1,2 1,7-19,-3 5,-8 27,-1-1,1 1,0 0,1-1,-1 1,7-10,-7 69,-5-32,-1 0,-10 28,-5 26,6-12,15-74,0 1,1-1,0 1,1 0,0 0,9-15,7-20,10-58,-28 119,-6 16,-16 40,16-54,0-1,-12 32,28-102,5 6,18-82,-37 167,2-32,0 1,0-1,0 1,-1-1,0 1,-1-1,1 0,-4 8,-18 31,23-45,0 0,0 0,0 0,0 0,0-1,-1 1,1 0,0 0,0 0,0 0,0 0,0 0,0 0,0 0,0 0,0 0,0 0,0 0,0 0,0 0,0 0,-1 0,1 0,0 0,0 0,11-28,33-99,-38 114,-6 24,-6 24,-24 48,35-98,2 0,0 1,1-1,0 1,14-16,24-46,-30 53,-13 39,-12 47,8-60,-8 31,6-36,2-19,8-30,-5 44,0 0,-1-1,0 1,0-1,-1 1,0-1,0 0,-2-13,2 21,0 0,0 1,0-1,0 0,0 0,0 0,0 0,0 0,0 0,0 0,0 1,0-1,0 0,0 0,0 0,0 0,-1 0,1 0,0 0,0 1,0-1,0 0,0 0,0 0,0 0,0 0,0 0,0 0,-1 0,1 0,0 0,0 0,0 1,0-1,0 0,0 0,0 0,-1 0,1 0,0 0,0 0,0 0,0 0,0 0,0 0,-1 0,1 0,0 0,0 0,0 0,0-1,0 1,0 0,0 0,0 0,-1 0,1 0,0 0,0 0,0 0,0 0,0 0,0 0,0-1,0 1,-7 17,2-2,3-22,2 7,0 0,0 0,0-1,0 1,-1 0,1 0,0 0,0 0,0 0,0 0,0-1,0 1,0 0,0 0,0 0,0 0,0 0,0 0,0 0,-1 0,1 0,0 0,0-1,0 1,0 0,0 0,0 0,0 0,-1 0,1 0,0 0,0 0,0 0,0 0,0 0,0 0,-1 0,1 0,0 0,0 0,0 0,0 0,0 0,0 0,-1 0,1 0,0 1,0-1,0 0,0 0,0 0,0 0,0 0,0 0,-1 0,1 0,0 0,0 1,0-1,0 0,-14 12,-26 28,11-11,-1-4,30-25,0 0,0 0,0 0,0 0,0 0,0 0,0 0,0 0,0-1,0 1,0 0,0 0,-1 0,1 0,0 0,0 0,0 0,0 0,0 0,0 0,0 0,0 0,0 0,0 0,0 0,0 0,0 0,0 0,-1 0,1 0,0 0,0 0,0 0,0 0,0 0,0 0,0 0,0 0,0 0,0 0,0 0,0 0,-1 0,1 0,14-18,18-17,-22 25,-1 1,-1-1,1 0,-2-1,1 1,-1-2,9-19,-22 41,0-1,-1 0,0 0,0 0,-14 12,-3 4,7-7,26-33,24-25,-20 25,-1 1,-1-1,0-1,13-26,-32 49,1-1,-1-1,0 1,-15 6,8-4,12-6,-20 11,21-13,15-9,60-41,-124 49,-94 38,189-65,-22 11,85-52,-123 83,1 1,1 1,0 0,1 0,-15 26,28-42,0 0,0 0,0 0,0 0,0 0,0 0,-1 1,1-1,0 0,0 0,0 0,0 0,0 0,0 0,0 0,0 0,0 1,-1-1,1 0,0 0,0 0,0 0,0 0,0 1,0-1,0 0,0 0,0 0,0 0,0 0,0 1,0-1,0 0,0 0,0 0,0 0,0 0,1 0,-1 1,0-1,0 0,0 0,0 0,0 0,0 0,0 0,0 0,0 1,1-1,-1 0,0 0,0 0,0 0,0 0,0 0,0 0,1 0,-1 0,0 0,0 0,0 0,0 0,15-4,13-10,-12 1,30-26,-44 37,1 0,-1-1,0 1,0-1,0 1,0-1,-1 0,1 0,-1 0,1 0,-1 0,0 0,0 0,0-5,-1 8,0 0,0 0,0-1,0 1,1 0,-1 0,0-1,0 1,0 0,0-1,0 1,0 0,0-1,0 1,0 0,-1 0,1-1,0 1,0 0,0 0,0-1,0 1,0 0,-1 0,1-1,0 1,0 0,0 0,-1-1,1 1,0 0,0 0,0 0,-1 0,1-1,0 1,0 0,-1 0,1 0,0 0,-1 0,1 0,0 0,0 0,-1 0,-14 10,-8 19,16-18,-12 23,21-23,19-12,-17-1,0-1,0 1,-1-1,1 0,0 0,-1 0,0-1,0 1,0-1,0 0,-1 0,1 0,-1 0,0 0,0 0,0-1,-1 1,0-1,0 1,0-1,0 0,0 1,-1-1,0 0,0 1,-1-1,1 0,-1 1,0-1,0 1,0-1,-4-7,4 10,-1 1,1-1,-1 0,0 1,1-1,-1 1,0-1,0 1,0 0,0 0,0 0,0 0,0 0,0 0,0 0,-1 1,1-1,0 1,0 0,-1 0,1 0,0 0,0 0,-1 0,1 0,0 1,-1-1,1 1,0 0,0 0,0-1,0 1,0 1,0-1,0 0,-2 2,0 0,0-1,1 1,-1 0,1 0,0 0,0 0,0 1,0-1,0 1,1 0,0-1,0 1,0 0,0 1,1-1,-1 0,1 0,-1 6,2-9,0 0,0 0,0 1,0-1,0 0,0 0,0 1,0-1,1 0,-1 0,0 0,1 1,-1-1,1 0,-1 0,1 0,0 0,-1 0,2 1,-1-2,-1 1,1-1,0 0,-1 1,1-1,0 0,-1 0,1 0,0 1,0-1,-1 0,1 0,0 0,0 0,-1-1,1 1,0 0,0 0,-1 0,1 0,0-1,-1 1,2-1,0 0,1-1,-1 1,0-1,0 0,1 0,-1 1,0-2,-1 1,1 0,0 0,-1 0,1-1,-1 1,1-1,1-5,4-55,-7 61,0 1,0 0,0-1,0 1,0-1,0 1,-1 0,1-1,0 1,-1 0,1 0,-1-1,0 1,1 0,-1 0,0 0,-1-2,1 3,0 0,0-1,0 1,0 0,0 0,0 0,0 0,-1 0,1 0,0 0,0 1,0-1,0 0,0 1,0-1,0 0,0 1,0-1,1 1,-1-1,0 1,0 0,0-1,0 1,1 0,-1 0,0 1,-6 4,1 0,0 1,0 0,1 0,-7 13,10-17,0 0,0 0,1 0,-1 0,1 0,0 0,0 1,0-1,1 1,-1-1,1 0,0 1,0-1,0 1,0-1,0 1,2 4,-1-7,-1 0,1 0,0 0,0-1,0 1,0 0,-1 0,1 0,0-1,1 1,-1 0,0-1,0 1,0-1,0 1,0-1,0 0,1 0,-1 1,0-1,0 0,1 0,-1 0,0 0,0 0,0-1,1 1,-1 0,0 0,0-1,0 1,0-1,0 1,1-1,-1 1,0-1,1-1,39-25,-38 25,0-1,-1 0,1 0,-1 0,0 0,0 0,0-1,-1 1,1 0,-1-1,0 0,0 1,0-1,0 0,0 1,-1-1,0 0,0 0,0 1,0-1,0 0,-1 0,-1-3,2 5,-1 0,0 1,1-1,-1 0,0 0,0 1,0-1,0 1,0-1,-1 1,1-1,0 1,-1 0,1-1,-1 1,1 0,-1 0,-3-1,3 1,-1 1,1-1,-1 1,1-1,-1 1,0 0,1 0,-1 0,0 1,1-1,-1 1,1-1,-1 1,1 0,-1 0,1 0,-4 2,-10 5,1 1,-29 21,40-28,1 1,-1 0,1-1,0 1,0 1,0-1,0 0,0 1,1-1,0 1,-1 0,2 0,-1 0,0 0,1 0,-1 0,0 9,2-12,1 0,0 0,-1 1,1-1,0 0,0 0,-1 0,1 0,0 0,0 0,0 0,1 0,-1 0,0 0,0-1,0 1,1 0,-1-1,0 1,1-1,-1 1,0-1,1 0,-1 0,1 1,-1-1,0 0,1 0,-1-1,1 1,-1 0,2-1,1 1,0 0,1 0,-1 0,0-1,0 0,1 0,-1 0,0-1,7-3,-5 0,-1 1,0-1,0-1,-1 1,1-1,-1 0,6-12,-8 15,0 0,-1-1,0 1,0-1,0 1,0-1,-1 1,1-1,-1 1,0-1,0 1,0-1,0 1,-1-1,1 0,-1 1,0-1,-2-3,2 6,1 0,-1 0,-1 0,1 0,0 0,0 0,0 0,0 0,-1 0,1 0,0 1,-1-1,1 1,-1-1,1 1,0-1,-1 1,1 0,-1 0,1 0,-1 0,1 0,-1 0,1 0,-1 0,1 1,-1-1,1 0,-1 1,1-1,-2 2,-2-1,0 1,-1 0,1 0,0 1,0 0,0 0,-4 3,-8 8,-25 22,41-35,-1 0,1 0,0 1,0-1,0 0,0 1,0-1,0 1,0-1,0 1,1 0,-1-1,1 1,-1 0,1-1,0 1,-1 0,1 0,0-1,0 1,0 0,0 0,1 2,0-3,0 0,0 0,0 0,0 0,0 0,0 0,0 0,0-1,1 1,-1 0,0-1,1 1,-1-1,0 1,1-1,-1 0,0 1,1-1,-1 0,0 0,1 0,-1 0,1 0,-1-1,0 1,1 0,-1-1,0 1,1 0,1-2,3 0,-1 1,0-1,0-1,0 1,0-1,7-5,-7 4,-1-1,1 0,-1 0,0 0,-1 0,1-1,-1 0,0 1,-1-1,1 0,-1-1,2-9,-4 13,1 1,-1 0,0 0,0-1,0 1,0 0,0-1,-1 1,1 0,-1 0,0-1,1 1,-1 0,0 0,0 0,0 0,-1 0,1 0,0 0,-1 1,1-1,-1 0,0 1,1-1,-1 1,0 0,0-1,0 1,0 0,0 0,0 0,0 0,-1 1,1-1,0 1,0-1,0 1,-1 0,-1 0,-6-2,1 0,-1 2,0-1,1 1,-1 0,0 1,-16 3,23-3,0 0,1 0,-1 1,0-1,0 1,1-1,-1 1,1 0,0 0,-1 0,1 0,0 0,0 0,0 1,0-1,1 1,-1-1,1 1,-1 0,1 0,0-1,0 1,0 0,1 0,-1 0,1 0,-1 0,1 0,0 4,0-6,0 1,-1-1,1 1,0 0,0-1,1 1,-1 0,0-1,0 1,1 0,-1-1,1 1,-1-1,1 1,0-1,0 1,-1-1,1 0,0 1,0-1,0 0,1 0,-1 1,0-1,0 0,1 0,-1 0,0-1,1 1,-1 0,1 0,-1-1,1 1,0-1,-1 1,1-1,-1 0,1 0,0 0,3 0,-1 0,0 0,0-1,1 0,-1 0,0 0,0 0,0-1,0 0,0 0,-1 0,1 0,0 0,-1-1,6-4,30-43,-37 48,-1-1,1 1,-1-1,0 0,0 1,0-1,0 0,-1 0,1 0,-1 0,0 0,0 0,0 0,0 0,0 0,0 0,-1 0,0 0,0-3,0 5,0 0,-1 0,1 0,0 0,0 0,0 0,-1 0,1 0,0 1,-1-1,1 1,0-1,-1 1,1-1,-1 1,1 0,-1 0,1-1,-1 1,1 0,-1 0,1 1,-1-1,1 0,-1 0,1 1,-1-1,1 1,-3 1,-43 17,33-11,1 1,0 1,1 0,0 0,-19 22,30-31,1-1,-1 1,0-1,1 1,-1-1,1 1,-1 0,1-1,-1 1,1 0,-1-1,1 1,0 0,-1 0,1-1,0 1,0 0,0 0,0 0,-1-1,1 1,0 0,0 0,0 0,1-1,-1 1,0 0,0 0,0 0,1-1,-1 1,0 0,1 0,-1-1,0 1,1 0,-1-1,1 1,-1-1,1 1,-1 0,1-1,0 1,-1-1,1 1,0-1,-1 0,1 1,0-1,0 0,-1 1,1-1,0 0,0 0,0 0,-1 0,1 0,0 0,0 0,0 0,-1 0,1 0,1 0,2 0,1 0,-1 0,1 0,-1-1,0 1,1-1,-1 0,0-1,0 1,0-1,4-1,-3-1,-1 0,-1 0,1 0,0-1,-1 1,0-1,0 0,-1 0,1 0,-1 0,0 0,0-1,1-8,-2 12,-1 0,1 0,-1 1,0-1,0 0,0 0,0 1,0-1,0 0,0 0,-1 1,1-1,-1 0,1 0,-1 1,1-1,-1 1,0-1,0 0,0 1,0 0,0-1,0 1,-1 0,1-1,0 1,0 0,-1 0,1 0,-1 0,1 0,-1 0,0 1,1-1,-1 0,0 1,1-1,-1 1,0 0,0 0,1 0,-1-1,0 1,0 1,-1-1,-7 0,0 1,0 1,0-1,0 1,0 1,-17 6,24-7,-1-1,0 1,1 0,-1 0,1 0,0 0,-1 1,1 0,0-1,1 1,-1 0,0 0,1 1,0-1,0 0,0 1,0-1,0 1,1 0,-2 4,2-7,1 0,0 0,0 0,-1 1,1-1,0 0,0 0,0 0,0 0,0 0,0 0,1 0,-1 0,0 1,0-1,1 0,-1 0,1 0,-1 0,1 0,-1-1,1 1,0 0,-1 0,1 0,0 0,0-1,0 1,-1 0,1-1,1 2,1-1,0-1,0 1,0 0,0-1,0 0,-1 1,1-1,0 0,0-1,0 1,5-1,0-1,-1 0,0 0,1 0,-1-1,0 0,-1 0,1-1,-1 0,10-7,-14 8,0 0,0 0,0 0,0-1,-1 1,1-1,-1 1,0-1,0 0,0 1,-1-1,1 0,-1 1,0-1,0-7,0 10,-1 0,1 0,0 0,0-1,0 1,-1 0,1 0,-1 0,1 0,-1 0,1 0,-1 0,0 0,1 0,-1 0,0 0,0 0,0 0,0 0,0 1,0-1,0 0,0 1,0-1,0 0,0 1,0 0,0-1,0 1,-1 0,1-1,0 1,0 0,0 0,-1 0,1 0,0 0,0 0,0 1,-1-1,1 0,0 0,0 1,0-1,0 1,0-1,0 1,0 0,0-1,-2 2,-11 6,1 1,0 0,1 1,-1 0,2 1,0 0,0 1,1 0,-12 18,21-29,1 0,-1-1,0 1,1 0,-1 0,1 0,-1-1,1 1,-1 0,1 0,0 0,-1 0,1 0,0 0,0 0,0 0,0-1,0 1,0 0,0 0,0 0,0 0,0 0,0 0,1 0,-1 0,0 0,1 0,-1 0,1 1,1-1,-1-1,1 1,-1 0,1 0,-1-1,1 1,0-1,-1 0,1 1,0-1,-1 0,1 0,0 0,0 0,2 0,2-1,1 0,0 0,-1 0,1-1,-1 0,0 0,0-1,9-4,-8 1,-1 0,0 0,0-1,0 1,7-13,-12 17,0 1,0 0,0-1,0 0,0 1,-1-1,1 1,0-1,-1 0,1 0,-1 1,1-1,-1 0,0 0,0 0,0 0,0 1,0-1,0 0,-1 0,1 0,0 1,-1-1,0 0,1 1,-1-1,0 0,0 1,0-1,0 1,0-1,0 1,-3-3,2 3,0 0,-1 0,1 1,-1-1,1 0,-1 1,1 0,-1 0,1 0,-1 0,0 0,1 0,-1 0,1 1,-1-1,1 1,-1 0,1 0,0 0,-1 0,1 0,0 1,0-1,-1 1,1-1,-2 3,-4 2,0 1,0 0,1 0,0 0,-9 13,16-20,-1 1,1-1,-1 1,1-1,0 1,-1-1,1 1,-1-1,1 1,0-1,0 1,-1 0,1-1,0 1,0 0,0-1,-1 1,1 0,0-1,0 1,0 0,0-1,0 1,1 0,-1-1,0 1,0 0,0-1,0 1,1 0,-1-1,1 1,20 0,-13-3,-1 0,1 0,-1-1,14-7,-14 5,-1 0,0 0,0-1,0 0,5-7,-11 13,1-1,-1 1,1-1,-1 0,0 1,1-1,-1 0,0 1,1-1,-1 0,0 1,0-1,0 0,0 0,0 1,0-1,0 0,0 0,0 1,0-1,0 0,0 0,0 1,0-1,-1-1,0 2,0-1,-1 0,1 0,0 0,-1 1,1-1,0 0,-1 1,1 0,-1-1,1 1,-1 0,1 0,-1-1,1 1,-1 0,1 1,-3-1,3 0,-16 0,0 1,0 1,-24 4,37-5,0 1,0-1,-1 0,1 1,0 0,0 0,0 0,1 1,-1-1,0 1,1 0,0 0,0 0,0 0,0 1,0-1,0 1,-3 6,5-9,1 1,-1-1,0 0,1 0,-1 0,1 0,0 1,-1-1,1 0,0 1,0-1,-1 0,1 0,0 1,1-1,-1 0,0 1,0-1,0 0,1 0,-1 1,1-1,-1 0,1 0,-1 0,2 3,0-3,0 0,-1 0,1 0,0 0,0 0,-1-1,1 1,0 0,0-1,0 1,0-1,0 0,0 0,0 0,3 0,2 0,-1-1,0 1,0-1,1-1,-1 1,0-1,0 0,-1-1,1 1,9-7,-12 7,-1-1,1 1,-1-1,0 0,0 0,0 0,0 0,0-1,-1 1,1 0,-1-1,0 1,0-1,0 1,0-7,-1 8,0 1,0 0,0-1,0 1,-1-1,1 1,0-1,-1 1,1 0,-1-1,1 1,-1 0,0-1,1 1,-1 0,0 0,0 0,0 0,0 0,0 0,0 0,0 0,-1 0,1 0,0 0,0 1,-1-1,1 1,0-1,-1 1,1-1,-1 1,1 0,0-1,-1 1,1 0,-1 0,1 0,-1 0,-1 1,-1-1,1 1,-1 0,0 0,0 0,0 0,1 1,-1 0,1-1,-1 1,1 0,-1 1,1-1,0 1,0-1,-2 4,-45 54,27-30,22-29,-1 0,1 1,-1-1,1 1,0-1,0 1,0-1,0 1,0 0,0 0,0-1,1 1,-1 0,1 0,-1 0,1 0,0 0,-1-1,1 3,1-3,-1 0,1 0,0-1,-1 1,1 0,0-1,-1 1,1-1,0 1,0-1,0 1,-1-1,1 0,0 1,0-1,0 0,0 0,0 1,0-1,0 0,0 0,0 0,0 0,-1 0,1 0,1-1,6 0,0 0,0 0,0-1,-1 0,1-1,-1 0,14-7,-19 9,49-37,-49 36,0 1,0-1,-1 0,1 1,0-1,-1 0,0 0,1 0,-1 0,0 0,0 0,0 0,0-1,0 1,-1 0,1 0,-1-1,1 1,-1 0,0-1,0 1,0-1,0-3,-1 6,1-1,-1 0,1 0,0 1,-1-1,1 0,-1 1,1-1,-1 1,0-1,1 1,-1-1,0 1,1-1,-1 1,0-1,1 1,-1 0,0 0,0-1,0 1,1 0,-1 0,0 0,0 0,0 0,1 0,-1 0,0 0,0 0,0 0,1 0,-1 0,0 1,0-1,0 0,1 1,-1-1,0 0,1 1,-1-1,-1 2,-35 24,27-19,5-4,-1 1,1-1,0 1,0 0,0 0,1 1,0-1,-1 1,1 0,1 0,-1 1,1-1,0 1,0-1,1 1,0 0,-3 11,5-16,0-1,0 1,0 0,0-1,0 1,0-1,0 1,0 0,1-1,-1 1,0-1,0 1,1-1,-1 1,0-1,1 1,-1-1,0 1,1-1,-1 1,1-1,-1 0,1 1,-1-1,1 0,-1 1,1-1,-1 0,1 0,-1 1,2-1,24 0,21-16,19-14,-50 24,0-1,24-15,-34 18,37-28,-41 31,-1 0,1 0,-1 0,0-1,1 1,-1-1,0 1,0-1,0 1,0-1,0 0,-1 0,1 1,0-1,-1 0,1 0,-1 0,0 1,0-1,1 0,-1 0,0 0,-1-3,0 4,1 0,-1 0,1 1,-1-1,0 0,0 1,1-1,-1 0,0 1,0-1,0 1,0 0,0-1,1 1,-1 0,0-1,0 1,0 0,0 0,0 0,0 0,0 0,0 0,0 0,0 0,0 0,0 0,0 1,0-1,0 0,0 1,0-1,0 0,1 1,-1-1,0 1,-1 1,-37 21,37-22,-11 8,2-3,1 1,0 0,0 1,0 0,1 1,0 0,0 0,-13 20,21-28,1-1,0 1,-1-1,1 1,0 0,-1-1,1 1,0-1,0 1,0 0,0-1,0 1,0-1,0 1,0 0,0-1,0 1,0 0,0-1,0 1,0-1,0 1,1 0,-1-1,0 1,0-1,1 1,-1-1,0 1,1-1,-1 1,1-1,-1 1,1-1,-1 0,1 1,0 0,29 0,31-16,-61 14,26-9,48-26,-68 33,-1 0,0 0,0 0,0-1,0 0,0 0,-1 0,0-1,0 1,0-1,-1 0,1 0,-1-1,0 1,3-11,-6 16,1-1,-1 1,0 0,0-1,0 1,0 0,0-1,0 1,0 0,0-1,0 1,0 0,0-1,0 1,0 0,0-1,0 1,0 0,0-1,-1 1,1 0,0-1,0 1,0 0,-1 0,1-1,0 1,0 0,-1 0,1-1,0 1,0 0,-1 0,1-1,0 1,-1 0,1 0,-17 1,-14 13,27-12,-37 32,38-32,1 0,0 0,0 1,0-1,0 0,0 1,1-1,-1 1,1 0,-1-1,1 1,0 0,0 0,-1 4,2-6,0 0,0-1,1 1,-1-1,0 1,0-1,0 1,0-1,1 1,-1-1,0 1,1-1,-1 1,0-1,1 1,-1-1,0 1,1-1,-1 0,1 1,-1-1,1 0,-1 1,1-1,-1 0,1 0,-1 1,1-1,1 0,24 2,23-10,-47 7,1-1,0 1,0-1,0 0,-1 0,1 0,-1 0,1 0,-1 0,0-1,0 1,0-1,0 0,0 1,-1-1,1 0,-1 0,0 0,0 0,0 0,0 0,0 0,0-6,-28 60,26-49,-5 42,6-43,0 0,-1-1,1 1,0 0,0-1,0 1,0 0,0 0,0-1,0 1,1 0,-1-1,0 1,0 0,0 0,1-1,-1 1,0 0,1-1,-1 1,1-1,-1 1,1-1,-1 1,1-1,-1 1,1-1,-1 1,1-1,-1 1,1-1,0 0,-1 1,1-1,0 0,-1 0,1 0,0 1,0-1,-1 0,1 0,0 0,0 0,-1 0,1 0,0 0,-1-1,1 1,0 0,-1 0,1 0,0-1,1 0,8-5,-22 26,12-19,-1 1,0 0,1 0,-1 0,1 0,0 0,-1 1,1-1,0 0,0 0,1 0,-1 0,0 0,1 0,-1 0,1 0,-1 0,1 0,0 0,0-1,0 1,0 0,2 1,-2-2,0 0,0-1,0 1,1 0,-1-1,0 0,1 1,-1-1,0 0,0 0,1 0,-1 1,0-1,1-1,-1 1,0 0,1 0,-1 0,0-1,1 1,-1-1,0 1,0-1,1 1,-1-1,0 0,0 1,0-1,0 0,0 0,0 0,0 0,0 0,-1 0,1 0,1-2,-2 4,1 0,0 1,-1-1,1 0,0 0,-1 0,0 0,1 0,-1 1,0-1,1 0,-1 0,0 1,0-1,0 0,0 0,0 0,0 1,-1 1,2 39,-1-41,13 143,-13-113,-7 49,10-107,-2-54,1-14,0 64,-9 56,-20 61,36-94,0 0,0-1,-1 0,0 0,0-1,-1 0,-1-1,9-16,-7 4,-6 17,0-1,0 1,0 0,0-1,-1 1,-1-1,1-7,-1 28,-2-1,1 0,-6 17,-3 41,11-75,0 0,0 0,1 0,-1 1,1-1,0 0,0 1,0 0,1-1,-1 1,4-3,-2 2,-1 0,1-1,-1 1,0-1,-1 0,1 1,2-9,2-10,-7 41,-6 40,-11-13,17-45,0-1,-1 1,1 0,0 0,0 0,0 0,0 0,0 0,0 0,0 0,0 0,0 0,0 0,0 0,0 0,-1 0,1 0,0 0,0 0,0 0,0 0,0 0,0 0,0 0,0 0,0 0,0 0,-1 0,1 0,0 0,0 0,0 0,0 0,0 0,0 0,0 0,0 0,0 0,0 0,0 0,0 0,-1 0,1 1,5-29,1 4,-2 1,-1-1,0-39,0 103,-1-32,-1 0,-1 0,1 0,-1 0,-1 1,1-1,-1 0,-1 0,1 0,-1 0,-5 11,18-93,-7 45,-3 24,-1-1,1 0,0 1,1-1,-1 0,4-6,-5 57,0-29,1-37,-1 17,0 1,0-1,0 1,1-1,0 1,-1-1,1 1,3-6,-4 9,0-1,0 1,0 0,0 0,0 0,0 0,0 0,0 0,0 0,1-1,-1 1,0 0,0 0,0 0,0 0,0 0,0 0,0 0,1 0,-1 0,0 0,0 0,0 0,0 0,0 0,1 0,-1 0,0 0,0 0,0 0,0 0,0 0,1 0,-1 0,0 0,0 0,0 0,0 0,0 0,0 0,0 0,1 0,-1 0,0 1,0-1,0 0,0 0,0 0,0 0,0 0,0 0,0 0,0 1,1-1,-1 0,0 0,0 0,5 23,0 17,-2-21,-3-52,3 2,-7 52,4-19,-3 13,0-1,-1 0,-1 0,0 0,-1-1,-8 15,-32 58,43-79,0 0,1 0,0 1,0-1,0 10,-1-1,13-31,0-1,-2 0,12-29,-20 56,0-1,0 1,-2-1,1 0,-1 1,-4 9,-8 7,20-49,22-54,-42 122,0-21,-2 0,-24 30,11-16,19-30,14-23,6-3,-10 18,0-1,0 0,0 0,0 0,0 0,0 0,0 0,0 0,0 1,0-1,0 0,0 0,0 0,0 0,1 0,-1 0,0 0,0 0,0 0,0 0,0 0,0 0,0 1,0-1,1 0,-1 0,0 0,0 0,0 0,0 0,0 0,0 0,1 0,-1 0,0 0,0 0,0 0,0-1,0 1,0 0,0 0,1 0,-1 0,0 0,0 0,0 0,0 0,0 0,0 0,0 0,0 0,0-1,1 1,-2 4,1 1,-1-1,0 0,0 0,0 0,0 0,-1 0,1 0,-1 0,0-1,0 1,-5 6,-9-60,13 34,1 0,1 0,1 0,0 0,1 1,3-22,-1 17,-1-1,-2-37,-18 75,1 2,-16 22,29-35,0 0,1 0,-1 0,-1-1,1 1,-1-1,-5 5,25-51,8 8,29-43,-55 83,2-3,0 0,0 0,-1 0,0 0,1 0,-1-1,-1 1,1-1,-5 6,-2 0,-1-1,0 0,0-1,-1 0,0 0,0-1,-14 6,76-60,-17 28,-34 20,0 0,0 0,0 0,0 0,0 0,0 0,0 0,0 0,-1 0,1 0,0 0,0 0,0 0,0 0,0 0,0 0,0 0,0 0,0 0,0 0,0 0,0 0,-1 0,1 0,0-1,0 1,0 0,0 0,0 0,0 0,0 0,0 0,0 0,0 0,0 0,0 0,0 0,0 0,0 0,0-1,0 1,0 0,0 0,-23 8,14-6,1 0,-1 0,1-1,-1 0,1-1,-1 0,1 0,-1-1,0 0,1 0,-1-1,1 0,0-1,0 1,0-2,-9-4,16 8,0-1,1 1,-1 0,0-1,1 1,-1-1,1 1,-1-1,1 1,-1-1,1 1,0-1,-1 0,1 1,-1-1,1 0,0 1,0-1,-1 0,1 1,0-1,0 0,0 1,0-1,0 0,0 0,0 1,0-1,0 0,0 1,0-1,1 0,-1 0,0 1,0-1,1 0,-1 1,0-1,1 1,-1-1,1 0,-1 1,1-1,-1 1,1-1,-1 1,1 0,-1-1,1 1,0-1,-1 1,1 0,0-1,-1 1,1 0,0 0,-1 0,1 0,0-1,-1 1,2 0,44-8,-44 8,-1 0,1 1,0-1,-1 0,1 1,0 0,-1-1,1 1,0 0,-1 0,1 0,-1-1,0 2,1-1,-1 0,0 0,1 0,-1 1,0-1,0 0,0 1,0-1,0 1,-1 0,1-1,0 1,-1 0,1-1,-1 1,0 0,1-1,-1 1,0 0,0 0,0-1,0 1,-1 0,1 0,0-1,-1 1,1 0,-1-1,1 1,-1 0,0-1,0 1,0-1,-1 3,-1-3,1 1,0-1,-1 0,0 0,1 0,-1 0,0 0,1-1,-1 1,0-1,0 0,1 0,-1 0,-5 0,-16-6,23 6,1 0,0-1,-1 1,1 0,-1 0,1-1,0 1,-1 0,1-1,0 1,-1 0,1-1,0 1,-1-1,1 1,0 0,0-1,-1 1,1-1,0 1,0-1,0 1,0-1,0 1,0-1,0 1,0-1,0 1,0-1,0 1,0-1,0 1,0-1,2-1,0 0,-1 1,1-1,0 1,0-1,0 1,0 0,0 0,0 0,1 0,-1 1,0-1,0 0,1 1,-1-1,0 1,1 0,-1 0,3 0,-3 0,0-1,-1 1,1 0,-1 0,1 0,0 0,-1 0,1 0,-1 0,1 0,0 1,-1-1,1 1,-1-1,1 1,-1-1,0 1,1 0,-1 0,1 0,-1 0,0 0,0 0,0 0,0 0,1 0,0 2,-3-2,1 0,-1 0,0 1,1-1,-1 0,0-1,0 1,0 0,1 0,-1 0,0 0,0-1,0 1,0 0,0-1,-1 1,1-1,0 1,0-1,0 0,0 1,-1-1,1 0,0 0,0 0,0 0,-1 0,1 0,0 0,0 0,0 0,-2-1,-43-5,43 5,0 0,0 0,0 0,-1-1,1 1,1-1,-1 1,0-1,0 0,0-1,1 1,0 0,-1-1,1 1,0-1,0 0,0 1,0-1,1 0,-1 0,1 0,0-1,0 1,0 0,0 0,-1-7,2 10,-1-7,1-1,-1 0,1 1,1-1,-1 0,1 1,0-1,1 0,3-7,-7 78,3-38,0-40,-11-75,0 15,3 222,14-299,-4 189,-3-36,0 0,0 0,0 1,0-1,1 0,-1 0,0 0,0 1,1-1,-1 0,1 0,-1 0,1 0,-1 0,1 0,0 0,-1 0,1 0,0 0,0 0,0 0,-1-1,1 1,0 0,0-1,2 2,0-6,0-1,0 1,0-1,-1 1,1-1,-1 0,0 0,0 1,-1-2,2-4,6-25,-15 60,3-16,1 0,-1 1,0 0,-1-1,0 0,0 0,-1 0,0 0,-1-1,-8 11,11-65,4 37,-1 1,0-1,-1 0,0 1,-1-1,0 1,-3-12,-4 80,2 57,9-167,0 33,-1 0,-1-1,-1 1,-4-26,-7 138,12-56,0-68,-3-39,3 62,-1 1,0-1,0 1,-1-1,1 1,-1-1,0 1,-1 0,1 0,-4-5,1 14,0 13,0 17,4 37,1-45,0-38,1 0,-1 1,0-1,-1 0,0 0,-1 1,-1-1,0 1,0-1,-5-10,-5 82,6-22,6-32,-1 0,1 0,0 0,0 0,1 1,-1-1,1 0,2 11,4-76,-6 52,0 1,-1-1,1 1,-1-1,-1 1,1 0,-1-1,0 1,0 0,-4-7,3 64,2-36,0-11,0 1,1-1,0 1,0-1,0 1,0-1,1 0,0 1,2 8,1-61,-7 10,2 37,1-1,0 1,-1-1,1 0,-1 1,1-1,-1 1,0-1,0 1,0-1,0 1,0 0,0-1,0 1,0 0,0 0,-1 0,1 0,0 0,-2-1,0 49,2-42,2 1,-1 0,1 0,-1-1,2 1,-1-1,1 1,-1-1,1 1,1-1,4 8,-7-14,1 1,-1 0,1-1,-1 1,1 0,-1-1,1 1,-1-1,0 1,1-1,-1 1,1-1,-1 1,0-1,0 0,1 1,-1-1,0 1,0-1,0 0,0 1,0-1,0 1,0-1,0 0,0 1,0-1,0 0,0 1,0-1,0 1,-1-2,2-27,-4-3,-1 57,4-6,-1-14,1 1,0 0,0 0,0 0,1 0,-1-1,1 1,1 0,-1 0,1-1,0 1,4 6,-4-24,-9-11,7 23,0 0,0 0,-1 0,1 0,0 0,0 0,0 0,0 0,-1 0,1 0,0 0,0 0,0 0,0 0,-1 0,1 0,0 0,0 0,0 0,0 0,-1 0,1 0,0 1,0-1,0 0,0 0,0 0,0 0,-1 0,1 0,0 0,0 1,0-1,0 0,0 0,0 0,0 0,0 0,0 1,0-1,0 0,-1 0,1 0,0 0,0 1,0-1,0 0,0 0,0 0,0 0,1 1,-1-1,0 0,0 0,0 0,0 0,0 1,0-1,-3 23,5 27,5-21,-5-19,0-1,0 0,1 0,0 0,0 0,6 8,-9-17,1 0,-1-1,1 1,-1-1,0 1,1 0,-1-1,0 1,1-1,-1 1,0-1,0 0,1 1,-1-1,0 1,0-1,0 1,0-1,0 0,0 1,0-1,0 1,0-1,0 0,0 1,0-1,0 1,0-1,0 1,-1-1,1 0,-1-28,-32-83,17 61,34 102,2 0,3-1,53 86,-51-102,-24-34,-1 0,0 0,0 0,0 1,0-1,0 0,0 0,0 0,1 0,-1 0,0 0,0 0,0 0,0 0,0 0,0 0,1 0,-1 0,0 0,0 0,0 0,0 0,1 0,-1 0,0 0,0 0,0 0,0 0,0 0,1 0,-1 0,0 0,0 0,0 0,0 0,0 0,0 0,1 0,-1-1,0 1,0 0,0 0,0 0,0 0,0 0,0 0,0-1,0 1,0 0,1 0,-1 0,0 0,0 0,0-1,0 1,0 0,0 0,-2-25,-7-13,-2 1,-1 0,-25-48,25 55,-12-24,18 43,8 22,70 171,-70-175,0 0,0 0,1-1,0 1,1 0,4 7,-7-18,-1 0,1 0,-1 1,0-1,0 0,0 1,-1-1,-1-7,-3-10,0 0,-2 0,0 1,-1-1,-2 2,0-1,-16-23,44 88,-7-15,42 112,-62-194,-11-1,11 28,-1 0,-24-44,80 161,-35-65,2 0,18 26,-31-53,0-1,0 1,0 0,0 0,0 0,0 0,0 0,0 0,0 0,0-1,0 1,0 0,0 0,0 0,0 0,0 0,1 0,-1 0,0 0,0 0,0 0,0-1,0 1,0 0,0 0,1 0,-1 0,0 0,0 0,0 0,0 0,0 0,0 0,1 0,-1 0,0 0,0 0,0 0,0 0,0 0,0 0,0 0,1 0,-1 1,0-1,0 0,0 0,0 0,0 0,0 0,0 0,0 0,1 0,-1 0,0 0,0 1,0-1,0 0,0 0,0 0,0 0,0 0,0 1,1-20,-5-21,4 39,-4-18,0 0,0-1,-2 2,-1-1,0 1,-10-18,18 39,7 25,0-1,18 36,-9-25,-15-31,1 0,0-1,0 1,0-1,1 0,0 0,0 0,6 6,-12-34,-7-9,-1 4,-2 1,-1 0,-31-45,53 100,2-1,13 29,-8-22,-15-29,2 0,-1 0,1 1,0-1,0-1,0 1,1 0,0-1,0 0,0 0,6 5,-9-14,1-1,-1 1,-1-1,1 1,-1-1,1 1,-1-1,-1 0,0-6,-34-111,56 184,-18-55,-1 0,2 0,-1 0,1-1,0 0,0 1,1-2,7 9,-11-14,0 0,-1-1,1 1,-1-1,1 1,-1-1,1 1,-1-1,1 0,-1 1,0-1,1 0,-1 1,0-1,0 0,1 1,-1-1,0 0,0 0,0 1,0-1,0 0,0 1,0-1,0 0,0 0,0 1,-1-1,1-1,0-34,0 33,-1-19,0 19,3 7,3 8,2 11,2 12,-9-34,0 0,1 0,-1 0,0 0,1 0,-1 0,1 0,0 0,-1 0,1 0,0 0,0 0,-1 0,1 0,0-1,0 1,0 0,0-1,0 1,1 0,-1-1,-1-1,0 1,1 0,-1-1,1 1,-1 0,0-1,0 1,1-1,-1 1,0-1,0 1,1-1,-1 1,0-1,0 1,0-1,0 1,0-1,0 1,0-1,0 1,0-1,0 1,0-1,0 1,0-1,0 1,0-1,0 1,-1-1,1 0,-5-26,4 21,-4-20,2 45,2 73,3 89,4-261,-6 57,1 9,0 0,-2-1,0 1,0 0,-1 0,-1 0,-5-15,2 88,13 47,-3-123,-4 15,0-1,0 0,0 0,-1 1,1-1,-1 0,1 0,-1 1,0-1,0 1,0-1,-2-3,-13-31,14 32,1 0,-1 0,0 0,0 0,-1 1,-4-8,5 18,1 0,0-1,0 1,0 0,0-1,1 1,1 7,-3 20,1-23,1-1,-1 1,2-1,-1 1,4 15,-4-25,0 1,0-1,0 0,0 0,0 0,0 0,0 0,0 1,-1-1,1 0,0 0,0 0,0 0,0 1,0-1,0 0,0 0,1 0,-1 0,0 1,0-1,0 0,0 0,0 0,0 0,0 1,0-1,0 0,0 0,0 0,1 0,-1 0,0 0,0 1,0-1,0 0,0 0,1 0,-1 0,0 0,0 0,0 0,0 0,1 0,-1 0,0 0,0 0,0 0,0 0,1 0,-1 0,0 0,0 0,0 0,0 0,1 0,-1 0,0 0,0 0,0 0,0 0,1 0,2-15,0-22,-7 10,-1 1,-2 1,0-1,-14-31,13 45,4 21,4 22,3-11,-2-12,1 0,0 0,0 0,5 13,-7-35,-5-11,3 20,0 0,-1 0,0 1,0-1,0 1,0-1,-1 1,0 1,-6-7,9 11,1-1,-1 0,1 1,-1-1,1 1,-1 0,1-1,-1 1,1-1,0 1,-1 0,1-1,0 1,0 0,-1-1,1 1,0 0,0-1,0 1,0 0,0-1,0 1,0 0,0 0,0-1,0 1,0 0,0-1,1 1,-1 1,5 29,-4-27,1 11,-2-11,0 0,0 0,1-1,-1 1,1 0,0-1,0 1,0-1,1 1,2 4,-27-55,-104-190,121 231,8 21,12 44,-7-28,-1-1,-4-17,0 0,1 0,1 0,0 0,7 14,-14-76,-1 37,0 0,0-1,2 0,-1 1,1-1,1 0,1 0,0-17,40 72,-25-26,3 2,0-1,0 0,37 24,-50-37,2-1,-1 1,0-1,0-1,1 1,0-1,-1 0,1-1,0 0,0 0,0 0,0-1,0 0,0 0,0-1,0 0,0 0,9-3,-13 3,1-1,-1 0,1 0,-1 0,0 0,0 0,0-1,0 1,0-1,0 0,-1 0,0 0,1 0,-1 0,0-1,-1 1,1-1,0 1,-1-1,0 0,0 1,1-7,0 0,-1 0,0-1,0 1,-1 0,0-1,-1 1,-3-14,4 24,0 0,1-1,-1 1,0 0,0-1,0 1,0 0,0 0,0-1,0 1,0 0,0-1,0 1,0 0,0-1,0 1,0 0,0 0,0-1,0 1,-1 0,1-1,0 1,0 0,0 0,0-1,-1 1,1 0,0 0,0 0,0-1,-1 1,1 0,0 0,-1 0,1 0,0-1,0 1,-1 0,1 0,0 0,-1 0,1 0,0 0,0 0,-1 0,1 0,0 0,-1 0,1 0,0 0,-1 0,-9 20,-3 30,11-27,2-19,0 1,-1-1,1 1,-1 0,0-1,0 0,0 1,-1-1,1 0,-1 1,0-1,0 0,-1 0,1-1,-1 1,0 0,0-1,0 0,-1 1,-6 4,1-2,0-1,1 1,-2-2,1 1,-12 3,17-7,-1 1,1-1,-1 0,0 0,1 0,-1 0,0-1,0 0,0 0,1 0,-1-1,0 1,-6-3,7 1,-12-1,15 24,1-17,0 10,-1-10,1 1,-1-1,1 0,0 0,1 0,-1 0,1 0,0 0,0 0,0 0,0 0,1 0,-1 0,1-1,0 1,5 5,-7-9,1 0,0-1,-1 1,1 0,0-1,-1 1,1 0,0-1,-1 1,1-1,-1 0,1 1,-1-1,1 1,-1-1,1 0,-1 1,0-1,1 0,-1 1,0-1,0 0,1 0,-1 1,0-1,0 0,0-1,8-23,7-69,-15 105,-1-1,0 0,1 0,0 0,0 0,1 0,1-1,4 19,-6-27,0-1,0 0,0 0,0 0,0 0,1 0,-1 0,0 1,0-1,0 0,0 0,0 0,0 0,0 0,0 0,0 0,0 0,0 1,1-1,-1 0,0 0,0 0,0 0,0 0,0 0,0 0,1 0,-1 0,0 0,0 0,0 0,0 0,0 0,0 0,1 0,-1 0,0 0,0 0,0 0,0 0,0 0,0 0,1 0,-1 0,0 0,0 0,0-1,0 1,0 0,0 0,0 0,0 0,1 0,-1 0,0 0,0 0,0-1,0 1,0 0,0 0,0 0,0 0,0 0,6-15,1-17,-6 30,0-11,0 0,0 0,-1 0,0 0,-2 0,-2-16,0 108,2-35,1-29,0 0,1 0,1 0,3 24,-4-38,1 1,-1-1,1 1,-1-1,1 1,-1-1,1 0,0 1,-1-1,1 0,0 0,0 1,0-1,0 0,2 1,-2-1,-1-1,1 0,0 0,-1 1,1-1,0 0,-1 0,1 0,0 0,0 0,-1 0,1 0,0 0,-1 0,1 0,0 0,-1 0,1-1,0 1,-1 0,1 0,1-1,0-1,0 0,1 0,-1 0,0 0,0 0,-1 0,1 0,0-1,-1 1,1 0,-1-1,0 0,0 1,1-4,7-21,-6 19,-1-1,1 0,-1 0,-1 0,2-14,-11 171,8-148,0 0,1-1,-1 1,0 0,0 0,0 0,0 0,0 0,0 0,0 0,0-1,0 1,0 0,0 0,0 0,0 0,0 0,0 0,1 0,-1 0,0 0,0 0,0 0,0 0,0 0,0-1,0 1,0 0,1 0,-1 0,0 0,0 0,0 0,0 0,0 0,0 0,0 0,1 0,-1 0,0 0,0 0,0 1,0-1,0 0,0 0,0 0,1 0,-1 0,0 0,0 0,0 0,0 0,0 0,0 0,0 0,0 1,11-20,8-25,-11-14,-4 122,-5-49,0-10,1 0,-1 0,1 1,0-1,0 0,1 0,-1 0,1 0,3 8,17-55,-3-27,-14 49,-6 39,0 0,2 35,-2 25,2-67,-1-7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7.92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45 0,'10'13,"-10"-12,1-1,0 0,-1 1,1-1,-1 1,1-1,0 1,-1-1,1 1,-1 0,1-1,-1 1,0-1,1 1,-1 0,0-1,1 1,-1 0,0 0,0-1,1 1,-1 0,0 0,0-1,0 1,0 0,0 0,0-1,0 1,-1 0,1 0,0-1,0 1,0 0,-1 0,1-1,0 1,-1 0,1-1,-2 2,1 0,-1 1,0-1,0 0,-1 0,1 0,0 0,-1-1,1 1,-5 1,-16 16,39-36,12-18,-28 36,0-1,0 0,0 1,0-1,0 0,0 1,0-1,0 0,0 1,0-1,0 0,1 0,-1 1,0-1,0 0,0 1,0-1,0 0,1 0,-1 0,0 1,0-1,1 0,-1 0,0 1,0-1,1 0,-1 0,0 0,0 0,1 0,-1 0,0 1,1-1,-1 0,0 0,1 0,-1 0,0 0,0 0,1 0,-1 0,0 0,1 0,-1 0,0-1,1 1,-1 0,0 0,0 0,1 0,-1 0,0-1,0 1,1 0,-1 0,0 0,0-1,1 1,-1 0,0 0,0-1,0 1,0 0,1 0,-1-1,0 0,0 3,1-1,-1 1,0-1,0 0,0 1,0-1,0 0,0 1,0-1,-1 0,1 1,0-1,-1 0,1 1,-1-1,1 0,-1 0,0 1,1-1,-1 0,-1 2,-46 29,37-23,9-6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9.88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0,'27'1,"-1"1,52 10,-52-3,-23-7,1-1,0 1,-1-1,1 0,0 0,0 0,0-1,8 1,0-1,-8 0,-1 1,1-1,0 0,-1 0,1-1,0 1,-1-1,1 0,-1 0,1 0,-1 0,1 0,-1-1,0 1,0-1,0 0,0 0,0 0,0-1,4-3,-5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51.1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 55,'1'-3,"0"-1,1 1,-1 0,0 0,-1 0,1 0,-1-1,1 1,-1-6,-4-7,4 16,-1 0,0 0,1 0,-1 0,0 0,1 0,-1 0,0 0,1 1,-1-1,1 0,-1 0,1 1,-1-1,0 0,1 1,-1-1,1 1,0-1,-1 1,1-1,-1 1,1-1,0 1,-1-1,1 1,0-1,-1 1,1 1,-5 4,0 0,1 0,-1 1,1 0,0-1,-3 11,7-16,-1-1,1 1,0 0,0 0,0 0,0 0,-1 0,1 0,0 0,1 0,-1 0,0-1,0 1,0 0,0 0,1 0,-1 0,0 0,1-1,-1 1,1 1,1-1,-1 0,0 0,1 0,-1 0,1-1,-1 1,0 0,1-1,0 0,-1 1,1-1,-1 0,1 1,-1-1,1 0,0 0,1-1,4 2,1-1,-1-1,1 0,-1 0,1 0,9-3,-14 2,0 0,0 0,0 0,0 0,0 0,0-1,0 1,0-1,-1 0,0 1,1-1,-1 0,0-1,2-4,2-6,-8 11,-19 17,1 0,-7 5,24-17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09.410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67,'245'-6,"-231"5,0-1,0 0,0-1,-1 0,16-7,-13 5,1 0,31-5,58-2,99 5,-193 7,-6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38.99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1 117,'24'0,"-9"-1,0 1,0 0,-1 1,1 1,-1 0,15 5,-11-3,-1 0,1-2,0 0,0 0,-1-2,32-3,6 1,-40 0,0 0,0-1,-1-1,1 0,-1-1,27-14,-6 4,4-11,-34 22,0 0,0 0,1 0,-1 0,9-3,44-20,-54 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.xml"/><Relationship Id="rId21" Type="http://schemas.openxmlformats.org/officeDocument/2006/relationships/image" Target="../media/image18.png"/><Relationship Id="rId34" Type="http://schemas.openxmlformats.org/officeDocument/2006/relationships/customXml" Target="../ink/ink14.xml"/><Relationship Id="rId42" Type="http://schemas.openxmlformats.org/officeDocument/2006/relationships/customXml" Target="../ink/ink18.xml"/><Relationship Id="rId47" Type="http://schemas.openxmlformats.org/officeDocument/2006/relationships/image" Target="../media/image31.png"/><Relationship Id="rId50" Type="http://schemas.openxmlformats.org/officeDocument/2006/relationships/customXml" Target="../ink/ink22.xml"/><Relationship Id="rId55" Type="http://schemas.openxmlformats.org/officeDocument/2006/relationships/image" Target="../media/image35.png"/><Relationship Id="rId63" Type="http://schemas.openxmlformats.org/officeDocument/2006/relationships/image" Target="../media/image3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6" Type="http://schemas.openxmlformats.org/officeDocument/2006/relationships/customXml" Target="../ink/ink5.xml"/><Relationship Id="rId29" Type="http://schemas.openxmlformats.org/officeDocument/2006/relationships/image" Target="../media/image22.png"/><Relationship Id="rId11" Type="http://schemas.openxmlformats.org/officeDocument/2006/relationships/image" Target="../media/image12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image" Target="../media/image26.png"/><Relationship Id="rId40" Type="http://schemas.openxmlformats.org/officeDocument/2006/relationships/customXml" Target="../ink/ink17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8" Type="http://schemas.openxmlformats.org/officeDocument/2006/relationships/customXml" Target="../ink/ink26.xml"/><Relationship Id="rId66" Type="http://schemas.openxmlformats.org/officeDocument/2006/relationships/image" Target="../media/image4.JPG"/><Relationship Id="rId5" Type="http://schemas.openxmlformats.org/officeDocument/2006/relationships/image" Target="../media/image9.JPG"/><Relationship Id="rId61" Type="http://schemas.openxmlformats.org/officeDocument/2006/relationships/image" Target="../media/image38.png"/><Relationship Id="rId19" Type="http://schemas.openxmlformats.org/officeDocument/2006/relationships/image" Target="../media/image17.png"/><Relationship Id="rId22" Type="http://schemas.openxmlformats.org/officeDocument/2006/relationships/customXml" Target="../ink/ink8.xml"/><Relationship Id="rId27" Type="http://schemas.openxmlformats.org/officeDocument/2006/relationships/image" Target="../media/image21.png"/><Relationship Id="rId30" Type="http://schemas.openxmlformats.org/officeDocument/2006/relationships/customXml" Target="../ink/ink12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1.xml"/><Relationship Id="rId56" Type="http://schemas.openxmlformats.org/officeDocument/2006/relationships/customXml" Target="../ink/ink25.xml"/><Relationship Id="rId64" Type="http://schemas.openxmlformats.org/officeDocument/2006/relationships/customXml" Target="../ink/ink29.xml"/><Relationship Id="rId8" Type="http://schemas.openxmlformats.org/officeDocument/2006/relationships/customXml" Target="../ink/ink2.xml"/><Relationship Id="rId51" Type="http://schemas.openxmlformats.org/officeDocument/2006/relationships/image" Target="../media/image33.png"/><Relationship Id="rId3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59" Type="http://schemas.openxmlformats.org/officeDocument/2006/relationships/image" Target="../media/image37.png"/><Relationship Id="rId20" Type="http://schemas.openxmlformats.org/officeDocument/2006/relationships/customXml" Target="../ink/ink7.xml"/><Relationship Id="rId41" Type="http://schemas.openxmlformats.org/officeDocument/2006/relationships/image" Target="../media/image28.png"/><Relationship Id="rId54" Type="http://schemas.openxmlformats.org/officeDocument/2006/relationships/customXml" Target="../ink/ink24.xml"/><Relationship Id="rId6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10" Type="http://schemas.openxmlformats.org/officeDocument/2006/relationships/customXml" Target="../ink/ink3.xml"/><Relationship Id="rId31" Type="http://schemas.openxmlformats.org/officeDocument/2006/relationships/image" Target="../media/image23.png"/><Relationship Id="rId44" Type="http://schemas.openxmlformats.org/officeDocument/2006/relationships/customXml" Target="../ink/ink19.xml"/><Relationship Id="rId52" Type="http://schemas.openxmlformats.org/officeDocument/2006/relationships/customXml" Target="../ink/ink23.xml"/><Relationship Id="rId60" Type="http://schemas.openxmlformats.org/officeDocument/2006/relationships/customXml" Target="../ink/ink27.xml"/><Relationship Id="rId65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3" Type="http://schemas.openxmlformats.org/officeDocument/2006/relationships/customXml" Target="../ink/ink4.xml"/><Relationship Id="rId18" Type="http://schemas.openxmlformats.org/officeDocument/2006/relationships/customXml" Target="../ink/ink6.xml"/><Relationship Id="rId3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Booking a service</a:t>
            </a:r>
            <a:endParaRPr lang="en-D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6657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F764A79-E6CC-419E-B32C-DC5E94CF9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23" y="2228851"/>
            <a:ext cx="1424252" cy="1397794"/>
          </a:xfrm>
          <a:prstGeom prst="rect">
            <a:avLst/>
          </a:prstGeom>
          <a:ln>
            <a:noFill/>
          </a:ln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88B056E-1708-4CE8-BF34-55F309FE3B2B}"/>
              </a:ext>
            </a:extLst>
          </p:cNvPr>
          <p:cNvSpPr/>
          <p:nvPr/>
        </p:nvSpPr>
        <p:spPr>
          <a:xfrm>
            <a:off x="6559740" y="3682640"/>
            <a:ext cx="1317451" cy="869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7EFCB1-A4A9-4715-A568-D287FAD5244E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BD69550-48D1-4179-A15D-93C6AEDB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C00F5BD-F6D6-44BA-A136-97ACE250573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3000B1-F518-45CC-B0A5-49A5CAB734CA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A546F1-ECDA-4F89-8AEA-919800EC64EB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8F2094-90FD-436C-A4DA-70E30BC17523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80D730-4BF2-444E-B941-C9B2D22B7F1D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1F8BF3C-B9F8-45B4-9E58-B7E6E30A1101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44B644-7280-4C68-B076-4ACA4478FAE1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DD6975-6D01-41AA-9E5E-EEDEABED3F4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150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94BEF6-8C85-43B2-9A92-96A5875F63FC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DC0F169-84D2-42E9-9321-8EB1F286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DC385F-FD25-4DE8-BD82-490EEED6421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7333050-90D4-479C-AD21-AC40916670BB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DEF984-B065-41BA-9A54-A64B23BB3114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C79DD24-966A-4FD7-A832-8E780A41345A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46411B-7BC6-4B25-8361-07353CFD1D38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D54CB5-B94F-43F9-9AB1-51E24596463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FB7A88-2BEA-4933-92CF-042FA3B6AE4A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023C4E-2C34-4C7C-99AF-C3E8330E925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2081FEA-0CD6-4964-94FD-E619A1F97AD8}"/>
              </a:ext>
            </a:extLst>
          </p:cNvPr>
          <p:cNvSpPr/>
          <p:nvPr/>
        </p:nvSpPr>
        <p:spPr>
          <a:xfrm>
            <a:off x="-17553" y="-7740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B271E84-7E2F-4DA9-B9B4-A482302A8334}"/>
              </a:ext>
            </a:extLst>
          </p:cNvPr>
          <p:cNvGrpSpPr/>
          <p:nvPr/>
        </p:nvGrpSpPr>
        <p:grpSpPr>
          <a:xfrm>
            <a:off x="2444842" y="900877"/>
            <a:ext cx="7294301" cy="5056245"/>
            <a:chOff x="-7436453" y="-77382"/>
            <a:chExt cx="7216483" cy="505624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2ABC44-E1AE-439B-A2F1-60F678C5C196}"/>
                </a:ext>
              </a:extLst>
            </p:cNvPr>
            <p:cNvSpPr txBox="1"/>
            <p:nvPr/>
          </p:nvSpPr>
          <p:spPr>
            <a:xfrm>
              <a:off x="-6395529" y="1909007"/>
              <a:ext cx="6096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From 50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35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 From 30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25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endParaRPr lang="en-DE" sz="10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7189757-7AA5-4F8E-9D1A-6DE40DE993D7}"/>
                </a:ext>
              </a:extLst>
            </p:cNvPr>
            <p:cNvSpPr txBox="1"/>
            <p:nvPr/>
          </p:nvSpPr>
          <p:spPr>
            <a:xfrm>
              <a:off x="-6395529" y="4389668"/>
              <a:ext cx="6096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From 25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50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endParaRPr lang="en-DE" sz="10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2BEA6D4C-CCC8-4FD5-B4B8-9F6FF64225BF}"/>
                </a:ext>
              </a:extLst>
            </p:cNvPr>
            <p:cNvSpPr/>
            <p:nvPr/>
          </p:nvSpPr>
          <p:spPr>
            <a:xfrm>
              <a:off x="-6307123" y="2147101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ED331DB3-52CE-48F2-9FFF-ED9143A5E954}"/>
                </a:ext>
              </a:extLst>
            </p:cNvPr>
            <p:cNvSpPr/>
            <p:nvPr/>
          </p:nvSpPr>
          <p:spPr>
            <a:xfrm>
              <a:off x="-4756695" y="2147101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21221B9-6D12-4330-8CAA-F45EDB1C858F}"/>
                </a:ext>
              </a:extLst>
            </p:cNvPr>
            <p:cNvSpPr/>
            <p:nvPr/>
          </p:nvSpPr>
          <p:spPr>
            <a:xfrm>
              <a:off x="-3206267" y="2147100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AB0C4270-F45E-451B-8325-D4F5201B7A63}"/>
                </a:ext>
              </a:extLst>
            </p:cNvPr>
            <p:cNvSpPr/>
            <p:nvPr/>
          </p:nvSpPr>
          <p:spPr>
            <a:xfrm>
              <a:off x="-1621266" y="214709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D0F468D1-EE70-49A0-B0B3-0557DAAC2659}"/>
                </a:ext>
              </a:extLst>
            </p:cNvPr>
            <p:cNvSpPr/>
            <p:nvPr/>
          </p:nvSpPr>
          <p:spPr>
            <a:xfrm>
              <a:off x="-6301976" y="465168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FCD0985-1472-4CFD-B503-37F76D9952AF}"/>
                </a:ext>
              </a:extLst>
            </p:cNvPr>
            <p:cNvSpPr/>
            <p:nvPr/>
          </p:nvSpPr>
          <p:spPr>
            <a:xfrm>
              <a:off x="-4751548" y="465168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57785" dist="33020" dir="3180000" algn="ctr">
                <a:srgbClr val="000000">
                  <a:alpha val="30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A3401C5-4CB8-45E3-BF3D-E020B6A3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6453" y="-77382"/>
              <a:ext cx="7216483" cy="505624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B4A86D81-70B5-489B-A1E5-5A7C4810C309}"/>
                </a:ext>
              </a:extLst>
            </p:cNvPr>
            <p:cNvSpPr/>
            <p:nvPr/>
          </p:nvSpPr>
          <p:spPr>
            <a:xfrm>
              <a:off x="-1768762" y="3839068"/>
              <a:ext cx="1136889" cy="261609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Next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1B1EF6D-C629-45C9-BD49-1EC589B7438C}"/>
                </a:ext>
              </a:extLst>
            </p:cNvPr>
            <p:cNvSpPr txBox="1"/>
            <p:nvPr/>
          </p:nvSpPr>
          <p:spPr>
            <a:xfrm>
              <a:off x="-3413811" y="1188124"/>
              <a:ext cx="10253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50</a:t>
              </a:r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.00</a:t>
              </a:r>
              <a:r>
                <a:rPr lang="en-DE" sz="18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DE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728047B-4895-47A7-AE2F-4E06C7262026}"/>
                </a:ext>
              </a:extLst>
            </p:cNvPr>
            <p:cNvSpPr txBox="1"/>
            <p:nvPr/>
          </p:nvSpPr>
          <p:spPr>
            <a:xfrm>
              <a:off x="-3338721" y="1946445"/>
              <a:ext cx="24525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50000"/>
                    </a:schemeClr>
                  </a:solidFill>
                </a:rPr>
                <a:t>Unter den Linden 12, 10117 Berlin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4F31139-DD6C-4582-B26C-D94F18370608}"/>
                </a:ext>
              </a:extLst>
            </p:cNvPr>
            <p:cNvSpPr/>
            <p:nvPr/>
          </p:nvSpPr>
          <p:spPr>
            <a:xfrm>
              <a:off x="-3347530" y="3264632"/>
              <a:ext cx="1158042" cy="373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Attendants</a:t>
              </a:r>
              <a:endParaRPr lang="en-DE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BCA276A7-C2C0-4799-8445-D31B7110C804}"/>
                </a:ext>
              </a:extLst>
            </p:cNvPr>
            <p:cNvSpPr/>
            <p:nvPr/>
          </p:nvSpPr>
          <p:spPr>
            <a:xfrm flipV="1">
              <a:off x="-2415427" y="3422092"/>
              <a:ext cx="99344" cy="7309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A50F04C-AA0C-4482-B19B-A1A46A65CB62}"/>
                </a:ext>
              </a:extLst>
            </p:cNvPr>
            <p:cNvSpPr/>
            <p:nvPr/>
          </p:nvSpPr>
          <p:spPr>
            <a:xfrm>
              <a:off x="-3347530" y="3655352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Single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5E2958-58C1-4DDD-BE22-1F4F75763537}"/>
                </a:ext>
              </a:extLst>
            </p:cNvPr>
            <p:cNvSpPr/>
            <p:nvPr/>
          </p:nvSpPr>
          <p:spPr>
            <a:xfrm>
              <a:off x="-3347530" y="3853733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Couple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5DD7742-ECFD-4811-814D-D1C818F392C5}"/>
                </a:ext>
              </a:extLst>
            </p:cNvPr>
            <p:cNvSpPr/>
            <p:nvPr/>
          </p:nvSpPr>
          <p:spPr>
            <a:xfrm>
              <a:off x="-3347530" y="4048285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Groups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BDB903C-90CD-4D91-9F7B-9A7DCD7BC8AB}"/>
                </a:ext>
              </a:extLst>
            </p:cNvPr>
            <p:cNvSpPr/>
            <p:nvPr/>
          </p:nvSpPr>
          <p:spPr>
            <a:xfrm>
              <a:off x="-1809242" y="3264632"/>
              <a:ext cx="1158042" cy="373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A5D9149-01D4-47B6-B669-6545E4955A8E}"/>
                </a:ext>
              </a:extLst>
            </p:cNvPr>
            <p:cNvSpPr/>
            <p:nvPr/>
          </p:nvSpPr>
          <p:spPr>
            <a:xfrm>
              <a:off x="-1431417" y="3264631"/>
              <a:ext cx="443946" cy="373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73783C4-4B07-491A-8E86-476E8398A5AD}"/>
                </a:ext>
              </a:extLst>
            </p:cNvPr>
            <p:cNvSpPr txBox="1"/>
            <p:nvPr/>
          </p:nvSpPr>
          <p:spPr>
            <a:xfrm>
              <a:off x="-1827545" y="3259410"/>
              <a:ext cx="11956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-              +</a:t>
              </a:r>
              <a:endParaRPr lang="en-DE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A38DBE3-BEA6-459A-ACA0-270521D9C3AB}"/>
                </a:ext>
              </a:extLst>
            </p:cNvPr>
            <p:cNvGrpSpPr/>
            <p:nvPr/>
          </p:nvGrpSpPr>
          <p:grpSpPr>
            <a:xfrm>
              <a:off x="-7182874" y="3558131"/>
              <a:ext cx="3183551" cy="908930"/>
              <a:chOff x="2765876" y="4974556"/>
              <a:chExt cx="3183551" cy="908930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2D4B935-66CB-4402-B756-0B2E49AE4D71}"/>
                  </a:ext>
                </a:extLst>
              </p:cNvPr>
              <p:cNvSpPr/>
              <p:nvPr/>
            </p:nvSpPr>
            <p:spPr>
              <a:xfrm>
                <a:off x="2765876" y="4974556"/>
                <a:ext cx="3183551" cy="34143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Preferred Therapist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815DAC3-6F0A-464F-92D3-AAC464C7CEA8}"/>
                  </a:ext>
                </a:extLst>
              </p:cNvPr>
              <p:cNvGrpSpPr/>
              <p:nvPr/>
            </p:nvGrpSpPr>
            <p:grpSpPr>
              <a:xfrm>
                <a:off x="5725861" y="5071552"/>
                <a:ext cx="91533" cy="121710"/>
                <a:chOff x="6129623" y="4258079"/>
                <a:chExt cx="356944" cy="448061"/>
              </a:xfrm>
            </p:grpSpPr>
            <p:sp>
              <p:nvSpPr>
                <p:cNvPr id="145" name="L-Shape 144">
                  <a:extLst>
                    <a:ext uri="{FF2B5EF4-FFF2-40B4-BE49-F238E27FC236}">
                      <a16:creationId xmlns:a16="http://schemas.microsoft.com/office/drawing/2014/main" id="{1B19CA2F-AB5D-4A92-B073-29BDC9D96721}"/>
                    </a:ext>
                  </a:extLst>
                </p:cNvPr>
                <p:cNvSpPr/>
                <p:nvPr/>
              </p:nvSpPr>
              <p:spPr>
                <a:xfrm rot="18808882">
                  <a:off x="6147826" y="4367400"/>
                  <a:ext cx="335793" cy="341688"/>
                </a:xfrm>
                <a:prstGeom prst="corner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1295C05D-7BD1-4DA1-90FB-24457A1B86CD}"/>
                    </a:ext>
                  </a:extLst>
                </p:cNvPr>
                <p:cNvSpPr/>
                <p:nvPr/>
              </p:nvSpPr>
              <p:spPr>
                <a:xfrm rot="18783512">
                  <a:off x="6143696" y="4244006"/>
                  <a:ext cx="325142" cy="353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9EDA50C-CF5F-4668-94B4-2064A39966D2}"/>
                  </a:ext>
                </a:extLst>
              </p:cNvPr>
              <p:cNvSpPr/>
              <p:nvPr/>
            </p:nvSpPr>
            <p:spPr>
              <a:xfrm>
                <a:off x="2765876" y="5315993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3AABE30-3FB0-4F48-9421-C6FE800ACFCE}"/>
                  </a:ext>
                </a:extLst>
              </p:cNvPr>
              <p:cNvSpPr/>
              <p:nvPr/>
            </p:nvSpPr>
            <p:spPr>
              <a:xfrm>
                <a:off x="2765876" y="5510622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Female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BD2B9BD-ACA1-4BC0-ADD5-B49B3B16409E}"/>
                  </a:ext>
                </a:extLst>
              </p:cNvPr>
              <p:cNvSpPr/>
              <p:nvPr/>
            </p:nvSpPr>
            <p:spPr>
              <a:xfrm>
                <a:off x="2765876" y="5690603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 preference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075A704-A737-4AED-A6D7-73A13453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78009" y="194221"/>
              <a:ext cx="3163256" cy="316325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D46E7C1-BC3E-44E1-A102-626D806E7DFC}"/>
              </a:ext>
            </a:extLst>
          </p:cNvPr>
          <p:cNvSpPr txBox="1"/>
          <p:nvPr/>
        </p:nvSpPr>
        <p:spPr>
          <a:xfrm>
            <a:off x="6505748" y="1049497"/>
            <a:ext cx="2740450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3400" dirty="0"/>
              <a:t>Deep Tissue</a:t>
            </a:r>
            <a:br>
              <a:rPr lang="en-US" sz="3400" dirty="0"/>
            </a:br>
            <a:r>
              <a:rPr lang="en-US" sz="3400" dirty="0"/>
              <a:t>Massage</a:t>
            </a:r>
            <a:endParaRPr lang="en-DE" sz="3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FEB18-CD01-4914-80DF-A2C0C4D41FF7}"/>
              </a:ext>
            </a:extLst>
          </p:cNvPr>
          <p:cNvSpPr/>
          <p:nvPr/>
        </p:nvSpPr>
        <p:spPr>
          <a:xfrm>
            <a:off x="6505748" y="2681127"/>
            <a:ext cx="2817050" cy="612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49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66AC28-86C8-4A76-B88A-9C56B76BFFA0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A44C821-1D6C-483C-A912-FAC9126F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DF389CF-DE6A-4B2D-A58C-86E86E361E02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3713BEC-3329-4EB3-9351-6BEDC9F1F229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1776830-7069-42CB-93BF-B38571572164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A57507-350F-40C2-A2C2-7D154E7B3AA2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209D97-3F67-40C0-A65C-3F2212B664DF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1BD9E0-0A39-4469-8466-6DC3D803D4E1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F6673DB-7D8C-4A26-A9B0-07F51AF0DFB7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E1A75C-9953-4512-857C-77D3BC7DC3EE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6BB732-3C03-4AB4-BB7A-C142DA764CC8}"/>
              </a:ext>
            </a:extLst>
          </p:cNvPr>
          <p:cNvGrpSpPr/>
          <p:nvPr/>
        </p:nvGrpSpPr>
        <p:grpSpPr>
          <a:xfrm>
            <a:off x="-15535" y="-14042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22270B-F0F1-45FA-B724-F1B380404FEC}"/>
                </a:ext>
              </a:extLst>
            </p:cNvPr>
            <p:cNvGrpSpPr/>
            <p:nvPr/>
          </p:nvGrpSpPr>
          <p:grpSpPr>
            <a:xfrm>
              <a:off x="3157862" y="2088577"/>
              <a:ext cx="6096001" cy="3598478"/>
              <a:chOff x="-6681665" y="-1468522"/>
              <a:chExt cx="6096001" cy="3598478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075AC040-60D3-49D5-8F1C-DAEFDF7ABDAD}"/>
                  </a:ext>
                </a:extLst>
              </p:cNvPr>
              <p:cNvSpPr/>
              <p:nvPr/>
            </p:nvSpPr>
            <p:spPr>
              <a:xfrm>
                <a:off x="-6125745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2A5CBCF-8B72-42A3-B5D5-2E01AF79A69F}"/>
                  </a:ext>
                </a:extLst>
              </p:cNvPr>
              <p:cNvSpPr/>
              <p:nvPr/>
            </p:nvSpPr>
            <p:spPr>
              <a:xfrm>
                <a:off x="-4575317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97EDCA9-CF56-48E7-81E9-AFC881F30287}"/>
                  </a:ext>
                </a:extLst>
              </p:cNvPr>
              <p:cNvSpPr/>
              <p:nvPr/>
            </p:nvSpPr>
            <p:spPr>
              <a:xfrm>
                <a:off x="-3024889" y="-2027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4DCDD1A9-8422-4B23-9E21-69AD76C47118}"/>
                  </a:ext>
                </a:extLst>
              </p:cNvPr>
              <p:cNvSpPr/>
              <p:nvPr/>
            </p:nvSpPr>
            <p:spPr>
              <a:xfrm>
                <a:off x="-1439888" y="-2028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175F82D-6573-4464-9211-4655FF5CD427}"/>
                  </a:ext>
                </a:extLst>
              </p:cNvPr>
              <p:cNvSpPr txBox="1"/>
              <p:nvPr/>
            </p:nvSpPr>
            <p:spPr>
              <a:xfrm>
                <a:off x="-3232433" y="-961003"/>
                <a:ext cx="10253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50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.00</a:t>
                </a:r>
                <a:r>
                  <a:rPr lang="en-DE" sz="180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en-DE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D090B81-F1D5-4455-A0B5-789860B7EB96}"/>
                  </a:ext>
                </a:extLst>
              </p:cNvPr>
              <p:cNvSpPr txBox="1"/>
              <p:nvPr/>
            </p:nvSpPr>
            <p:spPr>
              <a:xfrm>
                <a:off x="-3157343" y="-202682"/>
                <a:ext cx="24525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de-DE" sz="1200" dirty="0">
                    <a:solidFill>
                      <a:schemeClr val="bg2">
                        <a:lumMod val="50000"/>
                      </a:schemeClr>
                    </a:solidFill>
                  </a:rPr>
                  <a:t>Unter den Linden 12, 10117 Berlin</a:t>
                </a:r>
                <a:endParaRPr lang="en-DE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D6FF266-7439-4FFD-B325-95F7D9851C8F}"/>
                  </a:ext>
                </a:extLst>
              </p:cNvPr>
              <p:cNvSpPr/>
              <p:nvPr/>
            </p:nvSpPr>
            <p:spPr>
              <a:xfrm>
                <a:off x="-3166152" y="1115505"/>
                <a:ext cx="1158042" cy="373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Attendants</a:t>
                </a:r>
                <a:endParaRPr lang="en-DE" sz="13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E8226808-02D2-4FCA-821B-FB648A28794F}"/>
                  </a:ext>
                </a:extLst>
              </p:cNvPr>
              <p:cNvSpPr/>
              <p:nvPr/>
            </p:nvSpPr>
            <p:spPr>
              <a:xfrm flipV="1">
                <a:off x="-2234049" y="1272965"/>
                <a:ext cx="99344" cy="73097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1BECDF9-7919-4E26-8DF5-35ECEC626008}"/>
                  </a:ext>
                </a:extLst>
              </p:cNvPr>
              <p:cNvSpPr/>
              <p:nvPr/>
            </p:nvSpPr>
            <p:spPr>
              <a:xfrm>
                <a:off x="-3166152" y="1506225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Single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D5A0C6A-9B5C-432C-BCB0-11B15BE921E5}"/>
                  </a:ext>
                </a:extLst>
              </p:cNvPr>
              <p:cNvSpPr/>
              <p:nvPr/>
            </p:nvSpPr>
            <p:spPr>
              <a:xfrm>
                <a:off x="-3166152" y="1704606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17E55A7-9427-4975-A5B7-8A2C995CCCB5}"/>
                  </a:ext>
                </a:extLst>
              </p:cNvPr>
              <p:cNvSpPr/>
              <p:nvPr/>
            </p:nvSpPr>
            <p:spPr>
              <a:xfrm>
                <a:off x="-3166152" y="1899158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Groups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51C2863-2554-4050-808B-94326B4CA675}"/>
                  </a:ext>
                </a:extLst>
              </p:cNvPr>
              <p:cNvSpPr/>
              <p:nvPr/>
            </p:nvSpPr>
            <p:spPr>
              <a:xfrm>
                <a:off x="-1250039" y="1115504"/>
                <a:ext cx="443946" cy="3737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93F20DDE-5B9D-436D-BF5C-5482D2337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81665" y="-1468522"/>
                <a:ext cx="6096001" cy="359847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1A3AE1C-33E9-41EA-A15B-E542E602A024}"/>
                  </a:ext>
                </a:extLst>
              </p:cNvPr>
              <p:cNvSpPr/>
              <p:nvPr/>
            </p:nvSpPr>
            <p:spPr>
              <a:xfrm>
                <a:off x="-3484850" y="-81038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B1D129-336B-45D1-8F4B-A86B3EE2ACB4}"/>
                  </a:ext>
                </a:extLst>
              </p:cNvPr>
              <p:cNvSpPr/>
              <p:nvPr/>
            </p:nvSpPr>
            <p:spPr>
              <a:xfrm>
                <a:off x="-3484850" y="-18688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E642850-294F-406D-9EF8-ECE74B4D0D84}"/>
                  </a:ext>
                </a:extLst>
              </p:cNvPr>
              <p:cNvSpPr/>
              <p:nvPr/>
            </p:nvSpPr>
            <p:spPr>
              <a:xfrm>
                <a:off x="-3474781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6EED4D1-D9ED-4160-A483-EE3F94F00CF9}"/>
                  </a:ext>
                </a:extLst>
              </p:cNvPr>
              <p:cNvSpPr/>
              <p:nvPr/>
            </p:nvSpPr>
            <p:spPr>
              <a:xfrm>
                <a:off x="-2560952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6:00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B5BA3A6-CA3D-478C-AC94-A04AF30C2B04}"/>
                  </a:ext>
                </a:extLst>
              </p:cNvPr>
              <p:cNvSpPr/>
              <p:nvPr/>
            </p:nvSpPr>
            <p:spPr>
              <a:xfrm>
                <a:off x="-2560952" y="-186885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B9DB0CB-7F73-4BF7-A169-244F5E0BD463}"/>
                  </a:ext>
                </a:extLst>
              </p:cNvPr>
              <p:cNvSpPr/>
              <p:nvPr/>
            </p:nvSpPr>
            <p:spPr>
              <a:xfrm>
                <a:off x="-1613363" y="-202139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pm</a:t>
                </a:r>
                <a:endParaRPr lang="en-DE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24179F9-280B-48F2-8F98-D6886C57702D}"/>
                  </a:ext>
                </a:extLst>
              </p:cNvPr>
              <p:cNvSpPr/>
              <p:nvPr/>
            </p:nvSpPr>
            <p:spPr>
              <a:xfrm>
                <a:off x="-1613363" y="-80783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267A82A-C3ED-4C64-BEED-F8DC04898A28}"/>
                  </a:ext>
                </a:extLst>
              </p:cNvPr>
              <p:cNvSpPr/>
              <p:nvPr/>
            </p:nvSpPr>
            <p:spPr>
              <a:xfrm>
                <a:off x="-2556189" y="-80113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A615C24-134D-4F67-A6BB-C138605F77B9}"/>
                  </a:ext>
                </a:extLst>
              </p:cNvPr>
              <p:cNvSpPr/>
              <p:nvPr/>
            </p:nvSpPr>
            <p:spPr>
              <a:xfrm>
                <a:off x="-3749614" y="1654520"/>
                <a:ext cx="1778117" cy="380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FFADB75-4701-4D83-B47D-F8205D325089}"/>
                  </a:ext>
                </a:extLst>
              </p:cNvPr>
              <p:cNvSpPr/>
              <p:nvPr/>
            </p:nvSpPr>
            <p:spPr>
              <a:xfrm>
                <a:off x="-4734428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Booked out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758AD5C-2A23-44A5-BFB7-8F8A5D46FCCF}"/>
                  </a:ext>
                </a:extLst>
              </p:cNvPr>
              <p:cNvSpPr/>
              <p:nvPr/>
            </p:nvSpPr>
            <p:spPr>
              <a:xfrm>
                <a:off x="-6085535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Available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EC69500-9527-483E-AACA-2A045E17D222}"/>
                  </a:ext>
                </a:extLst>
              </p:cNvPr>
              <p:cNvSpPr/>
              <p:nvPr/>
            </p:nvSpPr>
            <p:spPr>
              <a:xfrm>
                <a:off x="-6222849" y="1350927"/>
                <a:ext cx="111946" cy="10827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9766308-8AC5-4A39-AF87-A882E5D22C26}"/>
                  </a:ext>
                </a:extLst>
              </p:cNvPr>
              <p:cNvSpPr/>
              <p:nvPr/>
            </p:nvSpPr>
            <p:spPr>
              <a:xfrm>
                <a:off x="-4883371" y="1350927"/>
                <a:ext cx="111946" cy="10827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BF4EAC7-11A1-40F7-B263-5FC926533B33}"/>
                  </a:ext>
                </a:extLst>
              </p:cNvPr>
              <p:cNvSpPr/>
              <p:nvPr/>
            </p:nvSpPr>
            <p:spPr>
              <a:xfrm>
                <a:off x="-6544290" y="1635935"/>
                <a:ext cx="707588" cy="348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Back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B29FCD6-EFAE-47B1-8BC7-EE3B5D47AC1C}"/>
                  </a:ext>
                </a:extLst>
              </p:cNvPr>
              <p:cNvSpPr/>
              <p:nvPr/>
            </p:nvSpPr>
            <p:spPr>
              <a:xfrm>
                <a:off x="-3573042" y="-1340512"/>
                <a:ext cx="2510865" cy="420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A5BBA7F-E4E7-47E2-9371-02CD547CE388}"/>
                  </a:ext>
                </a:extLst>
              </p:cNvPr>
              <p:cNvSpPr/>
              <p:nvPr/>
            </p:nvSpPr>
            <p:spPr>
              <a:xfrm>
                <a:off x="-5799812" y="-1243982"/>
                <a:ext cx="1294937" cy="1899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December</a:t>
                </a:r>
                <a:endParaRPr lang="en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C9AD07F9-8820-4C9C-ADFC-9E1C206E86C0}"/>
                  </a:ext>
                </a:extLst>
              </p:cNvPr>
              <p:cNvSpPr/>
              <p:nvPr/>
            </p:nvSpPr>
            <p:spPr>
              <a:xfrm>
                <a:off x="-1434098" y="1635935"/>
                <a:ext cx="703667" cy="348113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Pay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4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96E945-BEC1-49D6-A644-4AD861C3929D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D78B8E2-C4FD-4BC0-92C9-3900CDAF7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4EEF7B6-A007-419E-9F45-26E15AA682ED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93BFC1-A2DD-44B7-8C3A-953FA72A145A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D37F84-ECD2-4F29-844E-1EDACBBDAD65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815698-54D7-4775-9302-7D8A7FE829C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DCB77E-6E6B-49A3-ABAB-3BBDDB04491B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20BE47-919B-4E14-BBEA-151CDC2C08AE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4698FED-8D94-4247-AB54-2A9198B517A0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42EC7C-1C1D-48EF-9927-E466DFEAF104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733160-EF58-4D40-ACC3-D042927837AB}"/>
              </a:ext>
            </a:extLst>
          </p:cNvPr>
          <p:cNvGrpSpPr/>
          <p:nvPr/>
        </p:nvGrpSpPr>
        <p:grpSpPr>
          <a:xfrm>
            <a:off x="-15680" y="-18574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E522032-C1B0-482C-BBFB-5A5E5AE8B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501" y="2058229"/>
              <a:ext cx="6096000" cy="363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2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48D8C6AF-8A28-42E9-99C7-C19E82E1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" y="-26194"/>
            <a:ext cx="12192000" cy="68841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EA827-F8B9-4D32-8043-545F72C99AD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68EA65-B293-407E-AC83-0476E1551D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1119DA-4B4C-4621-B7C9-FD32706C599B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515CDB-57C8-4736-B106-61DBD3355EF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Bookings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9B1224-CDCD-478D-A10B-5F95F1FA37B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5270F-F1B8-49CC-ADAB-722770F2F6A9}"/>
              </a:ext>
            </a:extLst>
          </p:cNvPr>
          <p:cNvSpPr/>
          <p:nvPr/>
        </p:nvSpPr>
        <p:spPr>
          <a:xfrm>
            <a:off x="1191856" y="1317145"/>
            <a:ext cx="4202591" cy="4782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3384F7-FCAE-4982-B6AD-7F007CBAD493}"/>
              </a:ext>
            </a:extLst>
          </p:cNvPr>
          <p:cNvSpPr/>
          <p:nvPr/>
        </p:nvSpPr>
        <p:spPr>
          <a:xfrm>
            <a:off x="1191856" y="1426175"/>
            <a:ext cx="4202591" cy="32861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Active Bookings</a:t>
            </a:r>
            <a:endParaRPr lang="en-DE" dirty="0">
              <a:solidFill>
                <a:srgbClr val="00B05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89F5863-5DFB-40D0-B4A0-BFFED7FB97FC}"/>
              </a:ext>
            </a:extLst>
          </p:cNvPr>
          <p:cNvSpPr/>
          <p:nvPr/>
        </p:nvSpPr>
        <p:spPr>
          <a:xfrm>
            <a:off x="1183080" y="3206004"/>
            <a:ext cx="4202591" cy="5097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__________________________________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History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33FBB5A-ED54-4B7E-AB01-4FD9FC391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14" y="1767346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5DA426-290A-4448-81A9-2E4CBE933DE5}"/>
              </a:ext>
            </a:extLst>
          </p:cNvPr>
          <p:cNvGrpSpPr/>
          <p:nvPr/>
        </p:nvGrpSpPr>
        <p:grpSpPr>
          <a:xfrm>
            <a:off x="1268913" y="3894425"/>
            <a:ext cx="4125534" cy="1924786"/>
            <a:chOff x="1268913" y="3570575"/>
            <a:chExt cx="4125534" cy="192478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FE65953-2DE0-411F-AC6A-1871363A0C49}"/>
                </a:ext>
              </a:extLst>
            </p:cNvPr>
            <p:cNvSpPr/>
            <p:nvPr/>
          </p:nvSpPr>
          <p:spPr>
            <a:xfrm>
              <a:off x="1268913" y="4755021"/>
              <a:ext cx="4116758" cy="7403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                         - - - - - - - - - - - - - - - - - - - - - - - - -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21.03.2023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0843587-56F5-42F4-BA6E-AE2647C848BB}"/>
                </a:ext>
              </a:extLst>
            </p:cNvPr>
            <p:cNvSpPr/>
            <p:nvPr/>
          </p:nvSpPr>
          <p:spPr>
            <a:xfrm>
              <a:off x="1277689" y="3570575"/>
              <a:ext cx="4116758" cy="1050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11.10.2024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Service:      Thai Massage – 60 minutes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Price:          </a:t>
              </a:r>
              <a:r>
                <a:rPr lang="en-DE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8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F935DD5-3F39-4E32-93AF-FCB9B8F8A061}"/>
              </a:ext>
            </a:extLst>
          </p:cNvPr>
          <p:cNvSpPr/>
          <p:nvPr/>
        </p:nvSpPr>
        <p:spPr>
          <a:xfrm>
            <a:off x="1268913" y="1894705"/>
            <a:ext cx="4116758" cy="95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B050"/>
                </a:solidFill>
              </a:rPr>
              <a:t>  Date:          11.10.2024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Location:   Winiger Strasse, Berlin 10000 bla bla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Therapist:  Casandra Sternritter, Thai Massagist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Service:      Thai Massage – 60 minutes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Price:          </a:t>
            </a:r>
            <a:r>
              <a:rPr lang="en-DE" sz="1200" b="0" i="0" dirty="0">
                <a:solidFill>
                  <a:srgbClr val="00B050"/>
                </a:solidFill>
                <a:effectLst/>
                <a:latin typeface="Google Sans"/>
              </a:rPr>
              <a:t>€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Google Sans"/>
              </a:rPr>
              <a:t>8</a:t>
            </a:r>
            <a:r>
              <a:rPr lang="en-US" sz="1200" dirty="0">
                <a:solidFill>
                  <a:srgbClr val="00B050"/>
                </a:solidFill>
              </a:rPr>
              <a:t>0</a:t>
            </a:r>
            <a:endParaRPr lang="en-DE" sz="1200" dirty="0">
              <a:solidFill>
                <a:srgbClr val="00B05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58D156-2D23-4711-9781-876F05197FD9}"/>
              </a:ext>
            </a:extLst>
          </p:cNvPr>
          <p:cNvSpPr/>
          <p:nvPr/>
        </p:nvSpPr>
        <p:spPr>
          <a:xfrm>
            <a:off x="1419225" y="2983629"/>
            <a:ext cx="3743325" cy="2762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Your therapist is on their way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14:cNvPr>
              <p14:cNvContentPartPr/>
              <p14:nvPr/>
            </p14:nvContentPartPr>
            <p14:xfrm>
              <a:off x="7958471" y="2956264"/>
              <a:ext cx="692640" cy="1368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9831" y="2947264"/>
                <a:ext cx="71028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14:cNvPr>
              <p14:cNvContentPartPr/>
              <p14:nvPr/>
            </p14:nvContentPartPr>
            <p14:xfrm>
              <a:off x="8159711" y="4376644"/>
              <a:ext cx="81360" cy="320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1071" y="4367644"/>
                <a:ext cx="99000" cy="338400"/>
              </a:xfrm>
              <a:prstGeom prst="rect">
                <a:avLst/>
              </a:prstGeom>
            </p:spPr>
          </p:pic>
        </mc:Fallback>
      </mc:AlternateContent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7BDF554-31A3-4DB0-AA7C-04F1E5248E72}"/>
              </a:ext>
            </a:extLst>
          </p:cNvPr>
          <p:cNvSpPr/>
          <p:nvPr/>
        </p:nvSpPr>
        <p:spPr>
          <a:xfrm>
            <a:off x="9434201" y="1311903"/>
            <a:ext cx="1565946" cy="328613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for a therapist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14:cNvPr>
              <p14:cNvContentPartPr/>
              <p14:nvPr/>
            </p14:nvContentPartPr>
            <p14:xfrm>
              <a:off x="5417089" y="666686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08449" y="65768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0A06D805-038C-4E00-B8DA-54643E76D181}"/>
              </a:ext>
            </a:extLst>
          </p:cNvPr>
          <p:cNvSpPr/>
          <p:nvPr/>
        </p:nvSpPr>
        <p:spPr>
          <a:xfrm>
            <a:off x="5566115" y="1320467"/>
            <a:ext cx="3768385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BB62DE0-72C4-49F7-AA8A-F33DB1D2A39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40" y="1362619"/>
            <a:ext cx="218076" cy="235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C0F3567-25AB-4AF9-A4DC-D4766B271614}"/>
                  </a:ext>
                </a:extLst>
              </p14:cNvPr>
              <p14:cNvContentPartPr/>
              <p14:nvPr/>
            </p14:nvContentPartPr>
            <p14:xfrm>
              <a:off x="7813534" y="3615296"/>
              <a:ext cx="234360" cy="375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C0F3567-25AB-4AF9-A4DC-D4766B2716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04534" y="3606296"/>
                <a:ext cx="25200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24193C2-D7B6-4ACD-ADAB-EF32F9763B4C}"/>
              </a:ext>
            </a:extLst>
          </p:cNvPr>
          <p:cNvGrpSpPr/>
          <p:nvPr/>
        </p:nvGrpSpPr>
        <p:grpSpPr>
          <a:xfrm>
            <a:off x="7798414" y="3940376"/>
            <a:ext cx="252360" cy="65880"/>
            <a:chOff x="7798414" y="3940376"/>
            <a:chExt cx="252360" cy="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A62958B-D449-4678-8396-0ED358A39158}"/>
                    </a:ext>
                  </a:extLst>
                </p14:cNvPr>
                <p14:cNvContentPartPr/>
                <p14:nvPr/>
              </p14:nvContentPartPr>
              <p14:xfrm>
                <a:off x="8025214" y="3950456"/>
                <a:ext cx="25560" cy="38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A62958B-D449-4678-8396-0ED358A391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6574" y="3941456"/>
                  <a:ext cx="43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B7E8827-059F-4DAD-AD31-CAB5A8B4F321}"/>
                    </a:ext>
                  </a:extLst>
                </p14:cNvPr>
                <p14:cNvContentPartPr/>
                <p14:nvPr/>
              </p14:nvContentPartPr>
              <p14:xfrm>
                <a:off x="7869694" y="3993296"/>
                <a:ext cx="104040" cy="12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B7E8827-059F-4DAD-AD31-CAB5A8B4F3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61054" y="3984296"/>
                  <a:ext cx="121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14500A2-7EAC-448F-BA22-EC06FFA72DCF}"/>
                    </a:ext>
                  </a:extLst>
                </p14:cNvPr>
                <p14:cNvContentPartPr/>
                <p14:nvPr/>
              </p14:nvContentPartPr>
              <p14:xfrm>
                <a:off x="7798414" y="3940376"/>
                <a:ext cx="51840" cy="34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14500A2-7EAC-448F-BA22-EC06FFA72D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9414" y="3931736"/>
                  <a:ext cx="6948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745E55-12E4-4D5D-854A-14E94A1C7C67}"/>
                  </a:ext>
                </a:extLst>
              </p14:cNvPr>
              <p14:cNvContentPartPr/>
              <p14:nvPr/>
            </p14:nvContentPartPr>
            <p14:xfrm>
              <a:off x="7800934" y="3697736"/>
              <a:ext cx="271440" cy="24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745E55-12E4-4D5D-854A-14E94A1C7C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91934" y="3689096"/>
                <a:ext cx="2890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CFC3379-E5EE-449C-B07E-1EE2D7934E20}"/>
              </a:ext>
            </a:extLst>
          </p:cNvPr>
          <p:cNvGrpSpPr/>
          <p:nvPr/>
        </p:nvGrpSpPr>
        <p:grpSpPr>
          <a:xfrm>
            <a:off x="7802734" y="3605216"/>
            <a:ext cx="248760" cy="403560"/>
            <a:chOff x="7802734" y="3605216"/>
            <a:chExt cx="2487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A822E57-B5C2-49E3-9067-786D9254467F}"/>
                    </a:ext>
                  </a:extLst>
                </p14:cNvPr>
                <p14:cNvContentPartPr/>
                <p14:nvPr/>
              </p14:nvContentPartPr>
              <p14:xfrm>
                <a:off x="7814974" y="3753536"/>
                <a:ext cx="236520" cy="51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A822E57-B5C2-49E3-9067-786D925446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10654" y="3749216"/>
                  <a:ext cx="245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25BAFCC-037F-4C06-9561-252FFA67C375}"/>
                    </a:ext>
                  </a:extLst>
                </p14:cNvPr>
                <p14:cNvContentPartPr/>
                <p14:nvPr/>
              </p14:nvContentPartPr>
              <p14:xfrm>
                <a:off x="7865014" y="3855056"/>
                <a:ext cx="125280" cy="1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25BAFCC-037F-4C06-9561-252FFA67C3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60694" y="3850736"/>
                  <a:ext cx="133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8E9C3FF-B480-44EF-B098-29D3551A5F6E}"/>
                    </a:ext>
                  </a:extLst>
                </p14:cNvPr>
                <p14:cNvContentPartPr/>
                <p14:nvPr/>
              </p14:nvContentPartPr>
              <p14:xfrm>
                <a:off x="7903174" y="3905456"/>
                <a:ext cx="69480" cy="9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8E9C3FF-B480-44EF-B098-29D3551A5F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98854" y="3901136"/>
                  <a:ext cx="78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B5AAF6-B630-4470-85D5-381D15292ACA}"/>
                    </a:ext>
                  </a:extLst>
                </p14:cNvPr>
                <p14:cNvContentPartPr/>
                <p14:nvPr/>
              </p14:nvContentPartPr>
              <p14:xfrm>
                <a:off x="7924774" y="3952976"/>
                <a:ext cx="64800" cy="1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B5AAF6-B630-4470-85D5-381D15292A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20454" y="3948656"/>
                  <a:ext cx="73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C73641-7D3F-4707-9AB6-9C6F73D7E7C9}"/>
                    </a:ext>
                  </a:extLst>
                </p14:cNvPr>
                <p14:cNvContentPartPr/>
                <p14:nvPr/>
              </p14:nvContentPartPr>
              <p14:xfrm>
                <a:off x="7802734" y="3941096"/>
                <a:ext cx="57960" cy="37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C73641-7D3F-4707-9AB6-9C6F73D7E7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98414" y="3936776"/>
                  <a:ext cx="66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273CB38-8F58-4BF1-899A-C093BBD84D9D}"/>
                    </a:ext>
                  </a:extLst>
                </p14:cNvPr>
                <p14:cNvContentPartPr/>
                <p14:nvPr/>
              </p14:nvContentPartPr>
              <p14:xfrm>
                <a:off x="7837654" y="3924176"/>
                <a:ext cx="13320" cy="84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273CB38-8F58-4BF1-899A-C093BBD84D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33334" y="3919856"/>
                  <a:ext cx="21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112AE0-3072-42B8-9A85-A6EFC15B7ED6}"/>
                    </a:ext>
                  </a:extLst>
                </p14:cNvPr>
                <p14:cNvContentPartPr/>
                <p14:nvPr/>
              </p14:nvContentPartPr>
              <p14:xfrm>
                <a:off x="7924774" y="3797816"/>
                <a:ext cx="45360" cy="174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112AE0-3072-42B8-9A85-A6EFC15B7E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20454" y="3793496"/>
                  <a:ext cx="54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DEEE3C5-0AC5-4419-813B-284E5FEBC85D}"/>
                    </a:ext>
                  </a:extLst>
                </p14:cNvPr>
                <p14:cNvContentPartPr/>
                <p14:nvPr/>
              </p14:nvContentPartPr>
              <p14:xfrm>
                <a:off x="7839814" y="3725816"/>
                <a:ext cx="128160" cy="74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DEEE3C5-0AC5-4419-813B-284E5FEBC8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35494" y="3721496"/>
                  <a:ext cx="136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CF24BA2-A94F-4C65-ADED-3421BD91F98C}"/>
                    </a:ext>
                  </a:extLst>
                </p14:cNvPr>
                <p14:cNvContentPartPr/>
                <p14:nvPr/>
              </p14:nvContentPartPr>
              <p14:xfrm>
                <a:off x="7840894" y="3626456"/>
                <a:ext cx="7920" cy="78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CF24BA2-A94F-4C65-ADED-3421BD91F9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36574" y="3622136"/>
                  <a:ext cx="16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AC54E7E-A195-4C16-A0A3-311A78713354}"/>
                    </a:ext>
                  </a:extLst>
                </p14:cNvPr>
                <p14:cNvContentPartPr/>
                <p14:nvPr/>
              </p14:nvContentPartPr>
              <p14:xfrm>
                <a:off x="7848454" y="3605216"/>
                <a:ext cx="61920" cy="43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AC54E7E-A195-4C16-A0A3-311A787133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44134" y="3600896"/>
                  <a:ext cx="70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53D6884-DBCD-40B1-95D9-7A168AB97C5B}"/>
                    </a:ext>
                  </a:extLst>
                </p14:cNvPr>
                <p14:cNvContentPartPr/>
                <p14:nvPr/>
              </p14:nvContentPartPr>
              <p14:xfrm>
                <a:off x="7905694" y="3631496"/>
                <a:ext cx="100440" cy="54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53D6884-DBCD-40B1-95D9-7A168AB97C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01374" y="3627176"/>
                  <a:ext cx="109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1BC2522-944C-4B88-8339-497AA46F5BA9}"/>
                    </a:ext>
                  </a:extLst>
                </p14:cNvPr>
                <p14:cNvContentPartPr/>
                <p14:nvPr/>
              </p14:nvContentPartPr>
              <p14:xfrm>
                <a:off x="7988854" y="3707456"/>
                <a:ext cx="14760" cy="59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1BC2522-944C-4B88-8339-497AA46F5B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84534" y="3703136"/>
                  <a:ext cx="23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7FD5065-CC98-4887-A9D2-D932D5570494}"/>
                    </a:ext>
                  </a:extLst>
                </p14:cNvPr>
                <p14:cNvContentPartPr/>
                <p14:nvPr/>
              </p14:nvContentPartPr>
              <p14:xfrm>
                <a:off x="8003254" y="3778736"/>
                <a:ext cx="23400" cy="46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7FD5065-CC98-4887-A9D2-D932D55704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8934" y="3774416"/>
                  <a:ext cx="32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69173FD-68C7-44B8-B0E4-B9153842FED9}"/>
                    </a:ext>
                  </a:extLst>
                </p14:cNvPr>
                <p14:cNvContentPartPr/>
                <p14:nvPr/>
              </p14:nvContentPartPr>
              <p14:xfrm>
                <a:off x="7993534" y="3862256"/>
                <a:ext cx="288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69173FD-68C7-44B8-B0E4-B9153842FE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89214" y="3857936"/>
                  <a:ext cx="1152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01326EA-02D7-44AB-9F08-524F3D0B3363}"/>
              </a:ext>
            </a:extLst>
          </p:cNvPr>
          <p:cNvGrpSpPr/>
          <p:nvPr/>
        </p:nvGrpSpPr>
        <p:grpSpPr>
          <a:xfrm>
            <a:off x="7730014" y="3704216"/>
            <a:ext cx="267480" cy="22680"/>
            <a:chOff x="7730014" y="3704216"/>
            <a:chExt cx="267480" cy="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6292006-7E0D-41E1-8E22-EFEE2842D3AB}"/>
                    </a:ext>
                  </a:extLst>
                </p14:cNvPr>
                <p14:cNvContentPartPr/>
                <p14:nvPr/>
              </p14:nvContentPartPr>
              <p14:xfrm>
                <a:off x="7773214" y="3704216"/>
                <a:ext cx="224280" cy="21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6292006-7E0D-41E1-8E22-EFEE2842D3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68894" y="3699896"/>
                  <a:ext cx="232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81E6FCC-A4B2-490B-96EA-B369E6AD5037}"/>
                    </a:ext>
                  </a:extLst>
                </p14:cNvPr>
                <p14:cNvContentPartPr/>
                <p14:nvPr/>
              </p14:nvContentPartPr>
              <p14:xfrm>
                <a:off x="7755934" y="3726536"/>
                <a:ext cx="165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81E6FCC-A4B2-490B-96EA-B369E6AD50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1614" y="3722216"/>
                  <a:ext cx="252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E47AC98-A6A5-4F1C-9C94-D231C28FB4A3}"/>
                    </a:ext>
                  </a:extLst>
                </p14:cNvPr>
                <p14:cNvContentPartPr/>
                <p14:nvPr/>
              </p14:nvContentPartPr>
              <p14:xfrm>
                <a:off x="7730014" y="3724016"/>
                <a:ext cx="684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E47AC98-A6A5-4F1C-9C94-D231C28FB4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25694" y="3719696"/>
                  <a:ext cx="1548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04E4CD1-4036-4903-B94C-1AAB981E3C3C}"/>
              </a:ext>
            </a:extLst>
          </p:cNvPr>
          <p:cNvGrpSpPr/>
          <p:nvPr/>
        </p:nvGrpSpPr>
        <p:grpSpPr>
          <a:xfrm>
            <a:off x="7860334" y="3679736"/>
            <a:ext cx="72360" cy="65160"/>
            <a:chOff x="7860334" y="3679736"/>
            <a:chExt cx="72360" cy="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B78E74-AE66-4A02-87F3-06BEC2906CE1}"/>
                    </a:ext>
                  </a:extLst>
                </p14:cNvPr>
                <p14:cNvContentPartPr/>
                <p14:nvPr/>
              </p14:nvContentPartPr>
              <p14:xfrm>
                <a:off x="7860334" y="3726536"/>
                <a:ext cx="36000" cy="18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B78E74-AE66-4A02-87F3-06BEC2906C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56014" y="3722216"/>
                  <a:ext cx="44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BD28DA-1D78-4059-8E67-7C5707EA8DCA}"/>
                    </a:ext>
                  </a:extLst>
                </p14:cNvPr>
                <p14:cNvContentPartPr/>
                <p14:nvPr/>
              </p14:nvContentPartPr>
              <p14:xfrm>
                <a:off x="7870054" y="3679736"/>
                <a:ext cx="62640" cy="27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BD28DA-1D78-4059-8E67-7C5707EA8D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65734" y="3675416"/>
                  <a:ext cx="71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7FCA762-2E4C-4736-852C-61FE2A104955}"/>
                    </a:ext>
                  </a:extLst>
                </p14:cNvPr>
                <p14:cNvContentPartPr/>
                <p14:nvPr/>
              </p14:nvContentPartPr>
              <p14:xfrm>
                <a:off x="7864294" y="3731216"/>
                <a:ext cx="36720" cy="7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7FCA762-2E4C-4736-852C-61FE2A1049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59974" y="3726896"/>
                  <a:ext cx="45360" cy="1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C37BE19-C201-46A0-98F2-24F695C0551E}"/>
                  </a:ext>
                </a:extLst>
              </p14:cNvPr>
              <p14:cNvContentPartPr/>
              <p14:nvPr/>
            </p14:nvContentPartPr>
            <p14:xfrm>
              <a:off x="7116900" y="6392820"/>
              <a:ext cx="360" cy="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C37BE19-C201-46A0-98F2-24F695C055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12580" y="638850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29747D5-E913-4F6B-A5AF-124E49850B52}"/>
              </a:ext>
            </a:extLst>
          </p:cNvPr>
          <p:cNvSpPr/>
          <p:nvPr/>
        </p:nvSpPr>
        <p:spPr>
          <a:xfrm>
            <a:off x="9078298" y="1362619"/>
            <a:ext cx="218075" cy="23574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B9FBDE4-A7CE-4F20-80A2-9EBCE6801D0C}"/>
              </a:ext>
            </a:extLst>
          </p:cNvPr>
          <p:cNvSpPr/>
          <p:nvPr/>
        </p:nvSpPr>
        <p:spPr>
          <a:xfrm flipV="1">
            <a:off x="9126706" y="1428934"/>
            <a:ext cx="121257" cy="1048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D472223-8124-4216-BC38-F803891576F2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05" y="1320467"/>
            <a:ext cx="146098" cy="4779583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A770CE3-36F3-43E4-B29F-2F430CCCE047}"/>
              </a:ext>
            </a:extLst>
          </p:cNvPr>
          <p:cNvSpPr/>
          <p:nvPr/>
        </p:nvSpPr>
        <p:spPr>
          <a:xfrm>
            <a:off x="5257677" y="1423287"/>
            <a:ext cx="115799" cy="2621663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DC219BE5-357E-48A6-B4C5-1532CE4C07B6}"/>
              </a:ext>
            </a:extLst>
          </p:cNvPr>
          <p:cNvSpPr/>
          <p:nvPr/>
        </p:nvSpPr>
        <p:spPr>
          <a:xfrm>
            <a:off x="2532885" y="3905419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4384014-8EE8-4ED9-843F-650258B9BC27}"/>
              </a:ext>
            </a:extLst>
          </p:cNvPr>
          <p:cNvSpPr/>
          <p:nvPr/>
        </p:nvSpPr>
        <p:spPr>
          <a:xfrm>
            <a:off x="1489770" y="3913295"/>
            <a:ext cx="958155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380885E8-D32F-47C4-82F0-931E1C922BD4}"/>
              </a:ext>
            </a:extLst>
          </p:cNvPr>
          <p:cNvSpPr/>
          <p:nvPr/>
        </p:nvSpPr>
        <p:spPr>
          <a:xfrm>
            <a:off x="3851039" y="3905419"/>
            <a:ext cx="1240514" cy="15963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Added to favorites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AEF2F11-8536-40A4-90E7-A7C9F4808021}"/>
              </a:ext>
            </a:extLst>
          </p:cNvPr>
          <p:cNvSpPr/>
          <p:nvPr/>
        </p:nvSpPr>
        <p:spPr>
          <a:xfrm>
            <a:off x="2532885" y="515262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7FE206B8-68DF-47C3-A8A6-566F14FD5E5B}"/>
              </a:ext>
            </a:extLst>
          </p:cNvPr>
          <p:cNvSpPr/>
          <p:nvPr/>
        </p:nvSpPr>
        <p:spPr>
          <a:xfrm>
            <a:off x="1489770" y="5160496"/>
            <a:ext cx="958155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0EF58DA8-107C-4F72-9025-CC69311C40DC}"/>
              </a:ext>
            </a:extLst>
          </p:cNvPr>
          <p:cNvSpPr/>
          <p:nvPr/>
        </p:nvSpPr>
        <p:spPr>
          <a:xfrm>
            <a:off x="3851039" y="515262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Add to favorites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9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6984</TotalTime>
  <Words>550</Words>
  <Application>Microsoft Office PowerPoint</Application>
  <PresentationFormat>Widescreen</PresentationFormat>
  <Paragraphs>173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Bell MT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158</cp:revision>
  <dcterms:created xsi:type="dcterms:W3CDTF">2024-11-24T16:12:47Z</dcterms:created>
  <dcterms:modified xsi:type="dcterms:W3CDTF">2025-01-07T15:08:19Z</dcterms:modified>
</cp:coreProperties>
</file>